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30.xml" ContentType="application/vnd.openxmlformats-officedocument.presentationml.notesSlide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68.xml" ContentType="application/vnd.openxmlformats-officedocument.presentationml.tags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57.xml" ContentType="application/vnd.openxmlformats-officedocument.presentationml.tags+xml"/>
  <Override PartName="/ppt/notesSlides/notesSlide71.xml" ContentType="application/vnd.openxmlformats-officedocument.presentationml.notesSlide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notesSlides/notesSlide42.xml" ContentType="application/vnd.openxmlformats-officedocument.presentationml.notesSlide+xml"/>
  <Override PartName="/ppt/tags/tag46.xml" ContentType="application/vnd.openxmlformats-officedocument.presentationml.tags+xml"/>
  <Override PartName="/ppt/notesSlides/notesSlide60.xml" ContentType="application/vnd.openxmlformats-officedocument.presentationml.notesSlide+xml"/>
  <Override PartName="/ppt/tags/tag64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58.xml" ContentType="application/vnd.openxmlformats-officedocument.presentationml.tags+xml"/>
  <Override PartName="/ppt/notesSlides/notesSlide65.xml" ContentType="application/vnd.openxmlformats-officedocument.presentationml.notesSlide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tags/tag47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notesSlides/notesSlide61.xml" ContentType="application/vnd.openxmlformats-officedocument.presentationml.notesSlide+xml"/>
  <Override PartName="/ppt/tags/tag65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50.xml" ContentType="application/vnd.openxmlformats-officedocument.presentationml.notesSlide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44.xml" ContentType="application/vnd.openxmlformats-officedocument.presentationml.notesSlide+xml"/>
  <Override PartName="/ppt/tags/tag48.xml" ContentType="application/vnd.openxmlformats-officedocument.presentationml.tags+xml"/>
  <Override PartName="/ppt/notesSlides/notesSlide62.xml" ContentType="application/vnd.openxmlformats-officedocument.presentationml.notesSlide+xml"/>
  <Override PartName="/ppt/tags/tag66.xml" ContentType="application/vnd.openxmlformats-officedocument.presentationml.tags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tags/tag45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8" r:id="rId10"/>
    <p:sldId id="265" r:id="rId11"/>
    <p:sldId id="275" r:id="rId12"/>
    <p:sldId id="301" r:id="rId13"/>
    <p:sldId id="304" r:id="rId14"/>
    <p:sldId id="303" r:id="rId15"/>
    <p:sldId id="302" r:id="rId16"/>
    <p:sldId id="300" r:id="rId17"/>
    <p:sldId id="299" r:id="rId18"/>
    <p:sldId id="298" r:id="rId19"/>
    <p:sldId id="297" r:id="rId20"/>
    <p:sldId id="296" r:id="rId21"/>
    <p:sldId id="295" r:id="rId22"/>
    <p:sldId id="294" r:id="rId23"/>
    <p:sldId id="293" r:id="rId24"/>
    <p:sldId id="292" r:id="rId25"/>
    <p:sldId id="291" r:id="rId26"/>
    <p:sldId id="290" r:id="rId27"/>
    <p:sldId id="289" r:id="rId28"/>
    <p:sldId id="288" r:id="rId29"/>
    <p:sldId id="287" r:id="rId30"/>
    <p:sldId id="286" r:id="rId31"/>
    <p:sldId id="285" r:id="rId32"/>
    <p:sldId id="284" r:id="rId33"/>
    <p:sldId id="283" r:id="rId34"/>
    <p:sldId id="270" r:id="rId35"/>
    <p:sldId id="360" r:id="rId36"/>
    <p:sldId id="315" r:id="rId37"/>
    <p:sldId id="320" r:id="rId38"/>
    <p:sldId id="325" r:id="rId39"/>
    <p:sldId id="358" r:id="rId40"/>
    <p:sldId id="331" r:id="rId41"/>
    <p:sldId id="337" r:id="rId42"/>
    <p:sldId id="342" r:id="rId43"/>
    <p:sldId id="357" r:id="rId44"/>
    <p:sldId id="362" r:id="rId45"/>
    <p:sldId id="361" r:id="rId46"/>
    <p:sldId id="366" r:id="rId47"/>
    <p:sldId id="364" r:id="rId48"/>
    <p:sldId id="367" r:id="rId49"/>
    <p:sldId id="368" r:id="rId50"/>
    <p:sldId id="369" r:id="rId51"/>
    <p:sldId id="363" r:id="rId52"/>
    <p:sldId id="370" r:id="rId53"/>
    <p:sldId id="374" r:id="rId54"/>
    <p:sldId id="365" r:id="rId55"/>
    <p:sldId id="373" r:id="rId56"/>
    <p:sldId id="371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7" r:id="rId65"/>
    <p:sldId id="389" r:id="rId66"/>
    <p:sldId id="390" r:id="rId67"/>
    <p:sldId id="388" r:id="rId68"/>
    <p:sldId id="391" r:id="rId69"/>
    <p:sldId id="392" r:id="rId70"/>
    <p:sldId id="393" r:id="rId71"/>
    <p:sldId id="397" r:id="rId72"/>
    <p:sldId id="399" r:id="rId73"/>
    <p:sldId id="398" r:id="rId74"/>
    <p:sldId id="267" r:id="rId75"/>
    <p:sldId id="400" r:id="rId76"/>
  </p:sldIdLst>
  <p:sldSz cx="9144000" cy="6858000" type="screen4x3"/>
  <p:notesSz cx="6858000" cy="9144000"/>
  <p:custDataLst>
    <p:tags r:id="rId7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3" autoAdjust="0"/>
    <p:restoredTop sz="94660" autoAdjust="0"/>
  </p:normalViewPr>
  <p:slideViewPr>
    <p:cSldViewPr>
      <p:cViewPr>
        <p:scale>
          <a:sx n="100" d="100"/>
          <a:sy n="100" d="100"/>
        </p:scale>
        <p:origin x="-288" y="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7F1D-6899-4CFB-897A-0186E457AF0C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402D4-E370-4E7C-97F0-894A3C987827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</a:t>
            </a:fld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10</a:t>
            </a:fld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11</a:t>
            </a:fld>
            <a:endParaRPr lang="en-A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12</a:t>
            </a:fld>
            <a:endParaRPr lang="en-A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13</a:t>
            </a:fld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15</a:t>
            </a:fld>
            <a:endParaRPr lang="en-A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16</a:t>
            </a:fld>
            <a:endParaRPr lang="en-A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17</a:t>
            </a:fld>
            <a:endParaRPr lang="en-A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18</a:t>
            </a:fld>
            <a:endParaRPr lang="en-A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19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20</a:t>
            </a:fld>
            <a:endParaRPr lang="en-A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21</a:t>
            </a:fld>
            <a:endParaRPr lang="en-A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22</a:t>
            </a:fld>
            <a:endParaRPr lang="en-A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23</a:t>
            </a:fld>
            <a:endParaRPr lang="en-A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24</a:t>
            </a:fld>
            <a:endParaRPr lang="en-A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25</a:t>
            </a:fld>
            <a:endParaRPr lang="en-A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26</a:t>
            </a:fld>
            <a:endParaRPr lang="en-A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27</a:t>
            </a:fld>
            <a:endParaRPr lang="en-A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28</a:t>
            </a:fld>
            <a:endParaRPr lang="en-A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29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</a:t>
            </a:fld>
            <a:endParaRPr lang="en-A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30</a:t>
            </a:fld>
            <a:endParaRPr lang="en-A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31</a:t>
            </a:fld>
            <a:endParaRPr lang="en-A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32</a:t>
            </a:fld>
            <a:endParaRPr lang="en-A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33</a:t>
            </a:fld>
            <a:endParaRPr lang="en-A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34</a:t>
            </a:fld>
            <a:endParaRPr lang="en-A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35</a:t>
            </a:fld>
            <a:endParaRPr lang="en-A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36</a:t>
            </a:fld>
            <a:endParaRPr lang="en-A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37</a:t>
            </a:fld>
            <a:endParaRPr lang="en-A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38</a:t>
            </a:fld>
            <a:endParaRPr lang="en-A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39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40</a:t>
            </a:fld>
            <a:endParaRPr lang="en-A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41</a:t>
            </a:fld>
            <a:endParaRPr lang="en-A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42</a:t>
            </a:fld>
            <a:endParaRPr lang="en-A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43</a:t>
            </a:fld>
            <a:endParaRPr lang="en-A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44</a:t>
            </a:fld>
            <a:endParaRPr lang="en-A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45</a:t>
            </a:fld>
            <a:endParaRPr lang="en-A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46</a:t>
            </a:fld>
            <a:endParaRPr lang="en-A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47</a:t>
            </a:fld>
            <a:endParaRPr lang="en-A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48</a:t>
            </a:fld>
            <a:endParaRPr lang="en-A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49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50</a:t>
            </a:fld>
            <a:endParaRPr lang="en-A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51</a:t>
            </a:fld>
            <a:endParaRPr lang="en-A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52</a:t>
            </a:fld>
            <a:endParaRPr lang="en-A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53</a:t>
            </a:fld>
            <a:endParaRPr lang="en-A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54</a:t>
            </a:fld>
            <a:endParaRPr lang="en-A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55</a:t>
            </a:fld>
            <a:endParaRPr lang="en-A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56</a:t>
            </a:fld>
            <a:endParaRPr lang="en-A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57</a:t>
            </a:fld>
            <a:endParaRPr lang="en-A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58</a:t>
            </a:fld>
            <a:endParaRPr lang="en-A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59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60</a:t>
            </a:fld>
            <a:endParaRPr lang="en-A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61</a:t>
            </a:fld>
            <a:endParaRPr lang="en-A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62</a:t>
            </a:fld>
            <a:endParaRPr lang="en-A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63</a:t>
            </a:fld>
            <a:endParaRPr lang="en-A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64</a:t>
            </a:fld>
            <a:endParaRPr lang="en-A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65</a:t>
            </a:fld>
            <a:endParaRPr lang="en-A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66</a:t>
            </a:fld>
            <a:endParaRPr lang="en-A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67</a:t>
            </a:fld>
            <a:endParaRPr lang="en-A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68</a:t>
            </a:fld>
            <a:endParaRPr lang="en-A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69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7</a:t>
            </a:fld>
            <a:endParaRPr lang="en-A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70</a:t>
            </a:fld>
            <a:endParaRPr lang="en-A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71</a:t>
            </a:fld>
            <a:endParaRPr lang="en-A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72</a:t>
            </a:fld>
            <a:endParaRPr lang="en-A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73</a:t>
            </a:fld>
            <a:endParaRPr lang="en-A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74</a:t>
            </a:fld>
            <a:endParaRPr lang="en-A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75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8</a:t>
            </a:fld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402D4-E370-4E7C-97F0-894A3C987827}" type="slidenum">
              <a:rPr lang="en-AU" smtClean="0"/>
              <a:pPr/>
              <a:t>9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B693D-E15E-4457-A71D-83DA630820B0}" type="datetimeFigureOut">
              <a:rPr lang="en-AU" smtClean="0"/>
              <a:pPr/>
              <a:t>17/07/2022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C13EF-075A-4108-ACFD-068093C20313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10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29.xml"/><Relationship Id="rId26" Type="http://schemas.openxmlformats.org/officeDocument/2006/relationships/slide" Target="slide23.xml"/><Relationship Id="rId3" Type="http://schemas.openxmlformats.org/officeDocument/2006/relationships/notesSlide" Target="../notesSlides/notesSlide11.xml"/><Relationship Id="rId21" Type="http://schemas.openxmlformats.org/officeDocument/2006/relationships/slide" Target="slide32.xml"/><Relationship Id="rId7" Type="http://schemas.openxmlformats.org/officeDocument/2006/relationships/image" Target="../media/image99.png"/><Relationship Id="rId12" Type="http://schemas.openxmlformats.org/officeDocument/2006/relationships/slide" Target="slide15.xml"/><Relationship Id="rId17" Type="http://schemas.openxmlformats.org/officeDocument/2006/relationships/slide" Target="slide28.xml"/><Relationship Id="rId25" Type="http://schemas.openxmlformats.org/officeDocument/2006/relationships/slide" Target="slide22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19.xml"/><Relationship Id="rId20" Type="http://schemas.openxmlformats.org/officeDocument/2006/relationships/slide" Target="slide31.xml"/><Relationship Id="rId29" Type="http://schemas.openxmlformats.org/officeDocument/2006/relationships/slide" Target="slide26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11" Type="http://schemas.openxmlformats.org/officeDocument/2006/relationships/slide" Target="slide14.xml"/><Relationship Id="rId24" Type="http://schemas.openxmlformats.org/officeDocument/2006/relationships/slide" Target="slide21.xml"/><Relationship Id="rId32" Type="http://schemas.openxmlformats.org/officeDocument/2006/relationships/image" Target="../media/image98.png"/><Relationship Id="rId5" Type="http://schemas.openxmlformats.org/officeDocument/2006/relationships/image" Target="../media/image8.png"/><Relationship Id="rId15" Type="http://schemas.openxmlformats.org/officeDocument/2006/relationships/slide" Target="slide18.xml"/><Relationship Id="rId23" Type="http://schemas.openxmlformats.org/officeDocument/2006/relationships/slide" Target="slide20.xml"/><Relationship Id="rId28" Type="http://schemas.openxmlformats.org/officeDocument/2006/relationships/slide" Target="slide25.xml"/><Relationship Id="rId10" Type="http://schemas.openxmlformats.org/officeDocument/2006/relationships/slide" Target="slide13.xml"/><Relationship Id="rId19" Type="http://schemas.openxmlformats.org/officeDocument/2006/relationships/slide" Target="slide30.xml"/><Relationship Id="rId31" Type="http://schemas.openxmlformats.org/officeDocument/2006/relationships/slide" Target="slide3.xml"/><Relationship Id="rId4" Type="http://schemas.openxmlformats.org/officeDocument/2006/relationships/image" Target="../media/image97.jpeg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slide" Target="slide33.xml"/><Relationship Id="rId27" Type="http://schemas.openxmlformats.org/officeDocument/2006/relationships/slide" Target="slide24.xml"/><Relationship Id="rId30" Type="http://schemas.openxmlformats.org/officeDocument/2006/relationships/slide" Target="slide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29.xml"/><Relationship Id="rId26" Type="http://schemas.openxmlformats.org/officeDocument/2006/relationships/slide" Target="slide23.xml"/><Relationship Id="rId3" Type="http://schemas.openxmlformats.org/officeDocument/2006/relationships/notesSlide" Target="../notesSlides/notesSlide12.xml"/><Relationship Id="rId21" Type="http://schemas.openxmlformats.org/officeDocument/2006/relationships/slide" Target="slide32.xml"/><Relationship Id="rId7" Type="http://schemas.openxmlformats.org/officeDocument/2006/relationships/image" Target="../media/image100.png"/><Relationship Id="rId12" Type="http://schemas.openxmlformats.org/officeDocument/2006/relationships/slide" Target="slide15.xml"/><Relationship Id="rId17" Type="http://schemas.openxmlformats.org/officeDocument/2006/relationships/slide" Target="slide28.xml"/><Relationship Id="rId25" Type="http://schemas.openxmlformats.org/officeDocument/2006/relationships/slide" Target="slide22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19.xml"/><Relationship Id="rId20" Type="http://schemas.openxmlformats.org/officeDocument/2006/relationships/slide" Target="slide31.xml"/><Relationship Id="rId29" Type="http://schemas.openxmlformats.org/officeDocument/2006/relationships/slide" Target="slide26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11" Type="http://schemas.openxmlformats.org/officeDocument/2006/relationships/slide" Target="slide14.xml"/><Relationship Id="rId24" Type="http://schemas.openxmlformats.org/officeDocument/2006/relationships/slide" Target="slide21.xml"/><Relationship Id="rId32" Type="http://schemas.openxmlformats.org/officeDocument/2006/relationships/image" Target="../media/image98.png"/><Relationship Id="rId5" Type="http://schemas.openxmlformats.org/officeDocument/2006/relationships/image" Target="../media/image8.png"/><Relationship Id="rId15" Type="http://schemas.openxmlformats.org/officeDocument/2006/relationships/slide" Target="slide18.xml"/><Relationship Id="rId23" Type="http://schemas.openxmlformats.org/officeDocument/2006/relationships/slide" Target="slide20.xml"/><Relationship Id="rId28" Type="http://schemas.openxmlformats.org/officeDocument/2006/relationships/slide" Target="slide25.xml"/><Relationship Id="rId10" Type="http://schemas.openxmlformats.org/officeDocument/2006/relationships/slide" Target="slide13.xml"/><Relationship Id="rId19" Type="http://schemas.openxmlformats.org/officeDocument/2006/relationships/slide" Target="slide30.xml"/><Relationship Id="rId31" Type="http://schemas.openxmlformats.org/officeDocument/2006/relationships/slide" Target="slide3.xml"/><Relationship Id="rId4" Type="http://schemas.openxmlformats.org/officeDocument/2006/relationships/image" Target="../media/image97.jpeg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slide" Target="slide33.xml"/><Relationship Id="rId27" Type="http://schemas.openxmlformats.org/officeDocument/2006/relationships/slide" Target="slide24.xml"/><Relationship Id="rId30" Type="http://schemas.openxmlformats.org/officeDocument/2006/relationships/slide" Target="slide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29.xml"/><Relationship Id="rId26" Type="http://schemas.openxmlformats.org/officeDocument/2006/relationships/slide" Target="slide23.xml"/><Relationship Id="rId3" Type="http://schemas.openxmlformats.org/officeDocument/2006/relationships/notesSlide" Target="../notesSlides/notesSlide13.xml"/><Relationship Id="rId21" Type="http://schemas.openxmlformats.org/officeDocument/2006/relationships/slide" Target="slide32.xml"/><Relationship Id="rId7" Type="http://schemas.openxmlformats.org/officeDocument/2006/relationships/image" Target="../media/image101.png"/><Relationship Id="rId12" Type="http://schemas.openxmlformats.org/officeDocument/2006/relationships/slide" Target="slide15.xml"/><Relationship Id="rId17" Type="http://schemas.openxmlformats.org/officeDocument/2006/relationships/slide" Target="slide28.xml"/><Relationship Id="rId25" Type="http://schemas.openxmlformats.org/officeDocument/2006/relationships/slide" Target="slide22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19.xml"/><Relationship Id="rId20" Type="http://schemas.openxmlformats.org/officeDocument/2006/relationships/slide" Target="slide31.xml"/><Relationship Id="rId29" Type="http://schemas.openxmlformats.org/officeDocument/2006/relationships/slide" Target="slide26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11" Type="http://schemas.openxmlformats.org/officeDocument/2006/relationships/slide" Target="slide14.xml"/><Relationship Id="rId24" Type="http://schemas.openxmlformats.org/officeDocument/2006/relationships/slide" Target="slide21.xml"/><Relationship Id="rId32" Type="http://schemas.openxmlformats.org/officeDocument/2006/relationships/image" Target="../media/image98.png"/><Relationship Id="rId5" Type="http://schemas.openxmlformats.org/officeDocument/2006/relationships/image" Target="../media/image8.png"/><Relationship Id="rId15" Type="http://schemas.openxmlformats.org/officeDocument/2006/relationships/slide" Target="slide18.xml"/><Relationship Id="rId23" Type="http://schemas.openxmlformats.org/officeDocument/2006/relationships/slide" Target="slide20.xml"/><Relationship Id="rId28" Type="http://schemas.openxmlformats.org/officeDocument/2006/relationships/slide" Target="slide25.xml"/><Relationship Id="rId10" Type="http://schemas.openxmlformats.org/officeDocument/2006/relationships/slide" Target="slide13.xml"/><Relationship Id="rId19" Type="http://schemas.openxmlformats.org/officeDocument/2006/relationships/slide" Target="slide30.xml"/><Relationship Id="rId31" Type="http://schemas.openxmlformats.org/officeDocument/2006/relationships/slide" Target="slide3.xml"/><Relationship Id="rId4" Type="http://schemas.openxmlformats.org/officeDocument/2006/relationships/image" Target="../media/image97.jpeg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slide" Target="slide33.xml"/><Relationship Id="rId27" Type="http://schemas.openxmlformats.org/officeDocument/2006/relationships/slide" Target="slide24.xml"/><Relationship Id="rId30" Type="http://schemas.openxmlformats.org/officeDocument/2006/relationships/slide" Target="slide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29.xml"/><Relationship Id="rId26" Type="http://schemas.openxmlformats.org/officeDocument/2006/relationships/slide" Target="slide23.xml"/><Relationship Id="rId3" Type="http://schemas.openxmlformats.org/officeDocument/2006/relationships/notesSlide" Target="../notesSlides/notesSlide14.xml"/><Relationship Id="rId21" Type="http://schemas.openxmlformats.org/officeDocument/2006/relationships/slide" Target="slide32.xml"/><Relationship Id="rId7" Type="http://schemas.openxmlformats.org/officeDocument/2006/relationships/image" Target="../media/image102.png"/><Relationship Id="rId12" Type="http://schemas.openxmlformats.org/officeDocument/2006/relationships/slide" Target="slide15.xml"/><Relationship Id="rId17" Type="http://schemas.openxmlformats.org/officeDocument/2006/relationships/slide" Target="slide28.xml"/><Relationship Id="rId25" Type="http://schemas.openxmlformats.org/officeDocument/2006/relationships/slide" Target="slide22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19.xml"/><Relationship Id="rId20" Type="http://schemas.openxmlformats.org/officeDocument/2006/relationships/slide" Target="slide31.xml"/><Relationship Id="rId29" Type="http://schemas.openxmlformats.org/officeDocument/2006/relationships/slide" Target="slide26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11" Type="http://schemas.openxmlformats.org/officeDocument/2006/relationships/slide" Target="slide14.xml"/><Relationship Id="rId24" Type="http://schemas.openxmlformats.org/officeDocument/2006/relationships/slide" Target="slide21.xml"/><Relationship Id="rId32" Type="http://schemas.openxmlformats.org/officeDocument/2006/relationships/image" Target="../media/image98.png"/><Relationship Id="rId5" Type="http://schemas.openxmlformats.org/officeDocument/2006/relationships/image" Target="../media/image8.png"/><Relationship Id="rId15" Type="http://schemas.openxmlformats.org/officeDocument/2006/relationships/slide" Target="slide18.xml"/><Relationship Id="rId23" Type="http://schemas.openxmlformats.org/officeDocument/2006/relationships/slide" Target="slide20.xml"/><Relationship Id="rId28" Type="http://schemas.openxmlformats.org/officeDocument/2006/relationships/slide" Target="slide25.xml"/><Relationship Id="rId10" Type="http://schemas.openxmlformats.org/officeDocument/2006/relationships/slide" Target="slide13.xml"/><Relationship Id="rId19" Type="http://schemas.openxmlformats.org/officeDocument/2006/relationships/slide" Target="slide30.xml"/><Relationship Id="rId31" Type="http://schemas.openxmlformats.org/officeDocument/2006/relationships/slide" Target="slide3.xml"/><Relationship Id="rId4" Type="http://schemas.openxmlformats.org/officeDocument/2006/relationships/image" Target="../media/image97.jpeg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slide" Target="slide33.xml"/><Relationship Id="rId27" Type="http://schemas.openxmlformats.org/officeDocument/2006/relationships/slide" Target="slide24.xml"/><Relationship Id="rId30" Type="http://schemas.openxmlformats.org/officeDocument/2006/relationships/slide" Target="slide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15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03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16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04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17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05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18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06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19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0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07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0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08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1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09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2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3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0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3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1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4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5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2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5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3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6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7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4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7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8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5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8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29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6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29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30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7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18" Type="http://schemas.openxmlformats.org/officeDocument/2006/relationships/slide" Target="slide74.xml"/><Relationship Id="rId26" Type="http://schemas.openxmlformats.org/officeDocument/2006/relationships/slide" Target="slide7.xml"/><Relationship Id="rId39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9.png"/><Relationship Id="rId34" Type="http://schemas.openxmlformats.org/officeDocument/2006/relationships/image" Target="../media/image27.png"/><Relationship Id="rId7" Type="http://schemas.openxmlformats.org/officeDocument/2006/relationships/image" Target="../media/image12.png"/><Relationship Id="rId12" Type="http://schemas.openxmlformats.org/officeDocument/2006/relationships/slide" Target="slide63.xml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75.xml"/><Relationship Id="rId20" Type="http://schemas.openxmlformats.org/officeDocument/2006/relationships/image" Target="../media/image8.png"/><Relationship Id="rId29" Type="http://schemas.openxmlformats.org/officeDocument/2006/relationships/image" Target="../media/image24.png"/><Relationship Id="rId1" Type="http://schemas.openxmlformats.org/officeDocument/2006/relationships/tags" Target="../tags/tag4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32" Type="http://schemas.openxmlformats.org/officeDocument/2006/relationships/slide" Target="slide69.xml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slide" Target="slide70.xml"/><Relationship Id="rId36" Type="http://schemas.openxmlformats.org/officeDocument/2006/relationships/image" Target="../media/image29.png"/><Relationship Id="rId10" Type="http://schemas.openxmlformats.org/officeDocument/2006/relationships/slide" Target="slide5.xml"/><Relationship Id="rId19" Type="http://schemas.openxmlformats.org/officeDocument/2006/relationships/image" Target="../media/image18.png"/><Relationship Id="rId31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slide" Target="slide9.xml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slide" Target="slide8.xml"/><Relationship Id="rId35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30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31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8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31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32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19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32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33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20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30.xml"/><Relationship Id="rId26" Type="http://schemas.openxmlformats.org/officeDocument/2006/relationships/slide" Target="slide24.xml"/><Relationship Id="rId3" Type="http://schemas.openxmlformats.org/officeDocument/2006/relationships/notesSlide" Target="../notesSlides/notesSlide33.xml"/><Relationship Id="rId21" Type="http://schemas.openxmlformats.org/officeDocument/2006/relationships/slide" Target="slide33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9.xml"/><Relationship Id="rId25" Type="http://schemas.openxmlformats.org/officeDocument/2006/relationships/slide" Target="slide2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openxmlformats.org/officeDocument/2006/relationships/slide" Target="slide27.xml"/><Relationship Id="rId1" Type="http://schemas.openxmlformats.org/officeDocument/2006/relationships/tags" Target="../tags/tag34.xml"/><Relationship Id="rId6" Type="http://schemas.openxmlformats.org/officeDocument/2006/relationships/image" Target="../media/image9.png"/><Relationship Id="rId11" Type="http://schemas.openxmlformats.org/officeDocument/2006/relationships/slide" Target="slide15.xml"/><Relationship Id="rId24" Type="http://schemas.openxmlformats.org/officeDocument/2006/relationships/slide" Target="slide22.xml"/><Relationship Id="rId32" Type="http://schemas.openxmlformats.org/officeDocument/2006/relationships/image" Target="../media/image121.png"/><Relationship Id="rId5" Type="http://schemas.openxmlformats.org/officeDocument/2006/relationships/image" Target="../media/image8.png"/><Relationship Id="rId15" Type="http://schemas.openxmlformats.org/officeDocument/2006/relationships/slide" Target="slide19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31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slide" Target="slide36.xml"/><Relationship Id="rId18" Type="http://schemas.openxmlformats.org/officeDocument/2006/relationships/slide" Target="slide38.xml"/><Relationship Id="rId26" Type="http://schemas.openxmlformats.org/officeDocument/2006/relationships/slide" Target="slide42.xml"/><Relationship Id="rId3" Type="http://schemas.openxmlformats.org/officeDocument/2006/relationships/notesSlide" Target="../notesSlides/notesSlide34.xml"/><Relationship Id="rId21" Type="http://schemas.openxmlformats.org/officeDocument/2006/relationships/image" Target="../media/image131.png"/><Relationship Id="rId7" Type="http://schemas.openxmlformats.org/officeDocument/2006/relationships/image" Target="../media/image123.png"/><Relationship Id="rId12" Type="http://schemas.openxmlformats.org/officeDocument/2006/relationships/image" Target="../media/image126.png"/><Relationship Id="rId17" Type="http://schemas.openxmlformats.org/officeDocument/2006/relationships/image" Target="../media/image129.png"/><Relationship Id="rId25" Type="http://schemas.openxmlformats.org/officeDocument/2006/relationships/image" Target="../media/image133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37.xml"/><Relationship Id="rId20" Type="http://schemas.openxmlformats.org/officeDocument/2006/relationships/slide" Target="slide39.xml"/><Relationship Id="rId29" Type="http://schemas.openxmlformats.org/officeDocument/2006/relationships/image" Target="../media/image135.png"/><Relationship Id="rId1" Type="http://schemas.openxmlformats.org/officeDocument/2006/relationships/tags" Target="../tags/tag35.xml"/><Relationship Id="rId6" Type="http://schemas.openxmlformats.org/officeDocument/2006/relationships/image" Target="../media/image122.png"/><Relationship Id="rId11" Type="http://schemas.openxmlformats.org/officeDocument/2006/relationships/slide" Target="slide35.xml"/><Relationship Id="rId24" Type="http://schemas.openxmlformats.org/officeDocument/2006/relationships/slide" Target="slide43.xml"/><Relationship Id="rId5" Type="http://schemas.openxmlformats.org/officeDocument/2006/relationships/image" Target="../media/image49.png"/><Relationship Id="rId15" Type="http://schemas.openxmlformats.org/officeDocument/2006/relationships/image" Target="../media/image128.png"/><Relationship Id="rId23" Type="http://schemas.openxmlformats.org/officeDocument/2006/relationships/image" Target="../media/image132.png"/><Relationship Id="rId28" Type="http://schemas.openxmlformats.org/officeDocument/2006/relationships/slide" Target="slide34.xml"/><Relationship Id="rId10" Type="http://schemas.openxmlformats.org/officeDocument/2006/relationships/image" Target="../media/image125.png"/><Relationship Id="rId19" Type="http://schemas.openxmlformats.org/officeDocument/2006/relationships/image" Target="../media/image130.png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openxmlformats.org/officeDocument/2006/relationships/image" Target="../media/image127.png"/><Relationship Id="rId22" Type="http://schemas.openxmlformats.org/officeDocument/2006/relationships/slide" Target="slide40.xml"/><Relationship Id="rId27" Type="http://schemas.openxmlformats.org/officeDocument/2006/relationships/image" Target="../media/image134.png"/><Relationship Id="rId30" Type="http://schemas.openxmlformats.org/officeDocument/2006/relationships/slide" Target="slide7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38.png"/><Relationship Id="rId18" Type="http://schemas.openxmlformats.org/officeDocument/2006/relationships/slide" Target="slide36.xml"/><Relationship Id="rId26" Type="http://schemas.openxmlformats.org/officeDocument/2006/relationships/image" Target="../media/image130.png"/><Relationship Id="rId3" Type="http://schemas.openxmlformats.org/officeDocument/2006/relationships/notesSlide" Target="../notesSlides/notesSlide35.xml"/><Relationship Id="rId21" Type="http://schemas.openxmlformats.org/officeDocument/2006/relationships/image" Target="../media/image128.png"/><Relationship Id="rId34" Type="http://schemas.openxmlformats.org/officeDocument/2006/relationships/image" Target="../media/image134.png"/><Relationship Id="rId7" Type="http://schemas.openxmlformats.org/officeDocument/2006/relationships/image" Target="../media/image49.png"/><Relationship Id="rId12" Type="http://schemas.openxmlformats.org/officeDocument/2006/relationships/image" Target="../media/image125.png"/><Relationship Id="rId17" Type="http://schemas.openxmlformats.org/officeDocument/2006/relationships/image" Target="../media/image142.png"/><Relationship Id="rId25" Type="http://schemas.openxmlformats.org/officeDocument/2006/relationships/slide" Target="slide38.xml"/><Relationship Id="rId33" Type="http://schemas.openxmlformats.org/officeDocument/2006/relationships/slide" Target="slide42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1.png"/><Relationship Id="rId20" Type="http://schemas.openxmlformats.org/officeDocument/2006/relationships/image" Target="../media/image127.png"/><Relationship Id="rId29" Type="http://schemas.openxmlformats.org/officeDocument/2006/relationships/slide" Target="slide40.xml"/><Relationship Id="rId1" Type="http://schemas.openxmlformats.org/officeDocument/2006/relationships/tags" Target="../tags/tag36.xml"/><Relationship Id="rId6" Type="http://schemas.openxmlformats.org/officeDocument/2006/relationships/slide" Target="slide3.xml"/><Relationship Id="rId11" Type="http://schemas.openxmlformats.org/officeDocument/2006/relationships/slide" Target="slide4.xml"/><Relationship Id="rId24" Type="http://schemas.openxmlformats.org/officeDocument/2006/relationships/image" Target="../media/image129.png"/><Relationship Id="rId32" Type="http://schemas.openxmlformats.org/officeDocument/2006/relationships/image" Target="../media/image133.png"/><Relationship Id="rId37" Type="http://schemas.openxmlformats.org/officeDocument/2006/relationships/slide" Target="slide74.xml"/><Relationship Id="rId5" Type="http://schemas.openxmlformats.org/officeDocument/2006/relationships/image" Target="../media/image137.png"/><Relationship Id="rId15" Type="http://schemas.openxmlformats.org/officeDocument/2006/relationships/image" Target="../media/image140.png"/><Relationship Id="rId23" Type="http://schemas.openxmlformats.org/officeDocument/2006/relationships/slide" Target="slide37.xml"/><Relationship Id="rId28" Type="http://schemas.openxmlformats.org/officeDocument/2006/relationships/image" Target="../media/image131.png"/><Relationship Id="rId36" Type="http://schemas.openxmlformats.org/officeDocument/2006/relationships/image" Target="../media/image135.png"/><Relationship Id="rId10" Type="http://schemas.openxmlformats.org/officeDocument/2006/relationships/image" Target="../media/image124.png"/><Relationship Id="rId19" Type="http://schemas.openxmlformats.org/officeDocument/2006/relationships/image" Target="../media/image126.png"/><Relationship Id="rId31" Type="http://schemas.openxmlformats.org/officeDocument/2006/relationships/slide" Target="slide43.xml"/><Relationship Id="rId4" Type="http://schemas.openxmlformats.org/officeDocument/2006/relationships/image" Target="../media/image136.png"/><Relationship Id="rId9" Type="http://schemas.openxmlformats.org/officeDocument/2006/relationships/image" Target="../media/image123.png"/><Relationship Id="rId14" Type="http://schemas.openxmlformats.org/officeDocument/2006/relationships/image" Target="../media/image139.png"/><Relationship Id="rId22" Type="http://schemas.openxmlformats.org/officeDocument/2006/relationships/image" Target="../media/image143.png"/><Relationship Id="rId27" Type="http://schemas.openxmlformats.org/officeDocument/2006/relationships/slide" Target="slide39.xml"/><Relationship Id="rId30" Type="http://schemas.openxmlformats.org/officeDocument/2006/relationships/image" Target="../media/image132.png"/><Relationship Id="rId35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6.png"/><Relationship Id="rId18" Type="http://schemas.openxmlformats.org/officeDocument/2006/relationships/image" Target="../media/image146.png"/><Relationship Id="rId26" Type="http://schemas.openxmlformats.org/officeDocument/2006/relationships/image" Target="../media/image130.png"/><Relationship Id="rId3" Type="http://schemas.openxmlformats.org/officeDocument/2006/relationships/notesSlide" Target="../notesSlides/notesSlide36.xml"/><Relationship Id="rId21" Type="http://schemas.openxmlformats.org/officeDocument/2006/relationships/image" Target="../media/image149.png"/><Relationship Id="rId34" Type="http://schemas.openxmlformats.org/officeDocument/2006/relationships/image" Target="../media/image134.png"/><Relationship Id="rId7" Type="http://schemas.openxmlformats.org/officeDocument/2006/relationships/image" Target="../media/image123.png"/><Relationship Id="rId12" Type="http://schemas.openxmlformats.org/officeDocument/2006/relationships/slide" Target="slide35.xml"/><Relationship Id="rId17" Type="http://schemas.openxmlformats.org/officeDocument/2006/relationships/image" Target="../media/image145.png"/><Relationship Id="rId25" Type="http://schemas.openxmlformats.org/officeDocument/2006/relationships/slide" Target="slide38.xml"/><Relationship Id="rId33" Type="http://schemas.openxmlformats.org/officeDocument/2006/relationships/slide" Target="slide42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29" Type="http://schemas.openxmlformats.org/officeDocument/2006/relationships/slide" Target="slide40.xml"/><Relationship Id="rId1" Type="http://schemas.openxmlformats.org/officeDocument/2006/relationships/tags" Target="../tags/tag37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24" Type="http://schemas.openxmlformats.org/officeDocument/2006/relationships/image" Target="../media/image129.png"/><Relationship Id="rId32" Type="http://schemas.openxmlformats.org/officeDocument/2006/relationships/image" Target="../media/image133.png"/><Relationship Id="rId37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127.png"/><Relationship Id="rId23" Type="http://schemas.openxmlformats.org/officeDocument/2006/relationships/slide" Target="slide37.xml"/><Relationship Id="rId28" Type="http://schemas.openxmlformats.org/officeDocument/2006/relationships/image" Target="../media/image131.png"/><Relationship Id="rId36" Type="http://schemas.openxmlformats.org/officeDocument/2006/relationships/image" Target="../media/image135.png"/><Relationship Id="rId10" Type="http://schemas.openxmlformats.org/officeDocument/2006/relationships/slide" Target="slide4.xml"/><Relationship Id="rId19" Type="http://schemas.openxmlformats.org/officeDocument/2006/relationships/image" Target="../media/image147.png"/><Relationship Id="rId31" Type="http://schemas.openxmlformats.org/officeDocument/2006/relationships/slide" Target="slide43.xml"/><Relationship Id="rId4" Type="http://schemas.openxmlformats.org/officeDocument/2006/relationships/slide" Target="slide3.xml"/><Relationship Id="rId9" Type="http://schemas.openxmlformats.org/officeDocument/2006/relationships/image" Target="../media/image128.png"/><Relationship Id="rId14" Type="http://schemas.openxmlformats.org/officeDocument/2006/relationships/slide" Target="slide36.xml"/><Relationship Id="rId22" Type="http://schemas.openxmlformats.org/officeDocument/2006/relationships/image" Target="../media/image150.png"/><Relationship Id="rId27" Type="http://schemas.openxmlformats.org/officeDocument/2006/relationships/slide" Target="slide39.xml"/><Relationship Id="rId30" Type="http://schemas.openxmlformats.org/officeDocument/2006/relationships/image" Target="../media/image132.png"/><Relationship Id="rId35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45.png"/><Relationship Id="rId18" Type="http://schemas.openxmlformats.org/officeDocument/2006/relationships/slide" Target="slide37.xml"/><Relationship Id="rId26" Type="http://schemas.openxmlformats.org/officeDocument/2006/relationships/slide" Target="slide43.xml"/><Relationship Id="rId3" Type="http://schemas.openxmlformats.org/officeDocument/2006/relationships/notesSlide" Target="../notesSlides/notesSlide37.xml"/><Relationship Id="rId21" Type="http://schemas.openxmlformats.org/officeDocument/2006/relationships/image" Target="../media/image130.png"/><Relationship Id="rId7" Type="http://schemas.openxmlformats.org/officeDocument/2006/relationships/image" Target="../media/image125.png"/><Relationship Id="rId12" Type="http://schemas.openxmlformats.org/officeDocument/2006/relationships/image" Target="../media/image155.png"/><Relationship Id="rId17" Type="http://schemas.openxmlformats.org/officeDocument/2006/relationships/image" Target="../media/image159.png"/><Relationship Id="rId25" Type="http://schemas.openxmlformats.org/officeDocument/2006/relationships/image" Target="../media/image13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8.png"/><Relationship Id="rId20" Type="http://schemas.openxmlformats.org/officeDocument/2006/relationships/slide" Target="slide38.xml"/><Relationship Id="rId29" Type="http://schemas.openxmlformats.org/officeDocument/2006/relationships/image" Target="../media/image134.png"/><Relationship Id="rId1" Type="http://schemas.openxmlformats.org/officeDocument/2006/relationships/tags" Target="../tags/tag38.xml"/><Relationship Id="rId6" Type="http://schemas.openxmlformats.org/officeDocument/2006/relationships/slide" Target="slide4.xml"/><Relationship Id="rId11" Type="http://schemas.openxmlformats.org/officeDocument/2006/relationships/image" Target="../media/image154.png"/><Relationship Id="rId24" Type="http://schemas.openxmlformats.org/officeDocument/2006/relationships/slide" Target="slide40.xml"/><Relationship Id="rId32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157.png"/><Relationship Id="rId23" Type="http://schemas.openxmlformats.org/officeDocument/2006/relationships/image" Target="../media/image131.png"/><Relationship Id="rId28" Type="http://schemas.openxmlformats.org/officeDocument/2006/relationships/slide" Target="slide42.xml"/><Relationship Id="rId10" Type="http://schemas.openxmlformats.org/officeDocument/2006/relationships/image" Target="../media/image153.png"/><Relationship Id="rId19" Type="http://schemas.openxmlformats.org/officeDocument/2006/relationships/image" Target="../media/image160.png"/><Relationship Id="rId31" Type="http://schemas.openxmlformats.org/officeDocument/2006/relationships/image" Target="../media/image161.png"/><Relationship Id="rId4" Type="http://schemas.openxmlformats.org/officeDocument/2006/relationships/slide" Target="slide3.xml"/><Relationship Id="rId9" Type="http://schemas.openxmlformats.org/officeDocument/2006/relationships/image" Target="../media/image152.png"/><Relationship Id="rId14" Type="http://schemas.openxmlformats.org/officeDocument/2006/relationships/image" Target="../media/image156.png"/><Relationship Id="rId22" Type="http://schemas.openxmlformats.org/officeDocument/2006/relationships/slide" Target="slide39.xml"/><Relationship Id="rId27" Type="http://schemas.openxmlformats.org/officeDocument/2006/relationships/image" Target="../media/image133.png"/><Relationship Id="rId30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66.png"/><Relationship Id="rId18" Type="http://schemas.openxmlformats.org/officeDocument/2006/relationships/slide" Target="slide37.xml"/><Relationship Id="rId26" Type="http://schemas.openxmlformats.org/officeDocument/2006/relationships/slide" Target="slide43.xml"/><Relationship Id="rId3" Type="http://schemas.openxmlformats.org/officeDocument/2006/relationships/notesSlide" Target="../notesSlides/notesSlide38.xml"/><Relationship Id="rId21" Type="http://schemas.openxmlformats.org/officeDocument/2006/relationships/image" Target="../media/image171.png"/><Relationship Id="rId7" Type="http://schemas.openxmlformats.org/officeDocument/2006/relationships/image" Target="../media/image125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13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9.png"/><Relationship Id="rId20" Type="http://schemas.openxmlformats.org/officeDocument/2006/relationships/slide" Target="slide38.xml"/><Relationship Id="rId29" Type="http://schemas.openxmlformats.org/officeDocument/2006/relationships/image" Target="../media/image134.png"/><Relationship Id="rId1" Type="http://schemas.openxmlformats.org/officeDocument/2006/relationships/tags" Target="../tags/tag39.xml"/><Relationship Id="rId6" Type="http://schemas.openxmlformats.org/officeDocument/2006/relationships/slide" Target="slide4.xml"/><Relationship Id="rId11" Type="http://schemas.openxmlformats.org/officeDocument/2006/relationships/image" Target="../media/image164.png"/><Relationship Id="rId24" Type="http://schemas.openxmlformats.org/officeDocument/2006/relationships/slide" Target="slide40.xml"/><Relationship Id="rId32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168.png"/><Relationship Id="rId23" Type="http://schemas.openxmlformats.org/officeDocument/2006/relationships/image" Target="../media/image131.png"/><Relationship Id="rId28" Type="http://schemas.openxmlformats.org/officeDocument/2006/relationships/slide" Target="slide42.xml"/><Relationship Id="rId10" Type="http://schemas.openxmlformats.org/officeDocument/2006/relationships/image" Target="../media/image163.png"/><Relationship Id="rId19" Type="http://schemas.openxmlformats.org/officeDocument/2006/relationships/image" Target="../media/image129.png"/><Relationship Id="rId31" Type="http://schemas.openxmlformats.org/officeDocument/2006/relationships/image" Target="../media/image161.png"/><Relationship Id="rId4" Type="http://schemas.openxmlformats.org/officeDocument/2006/relationships/slide" Target="slide3.xml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slide" Target="slide39.xml"/><Relationship Id="rId27" Type="http://schemas.openxmlformats.org/officeDocument/2006/relationships/image" Target="../media/image133.png"/><Relationship Id="rId30" Type="http://schemas.openxmlformats.org/officeDocument/2006/relationships/slide" Target="slide3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76.png"/><Relationship Id="rId18" Type="http://schemas.openxmlformats.org/officeDocument/2006/relationships/slide" Target="slide37.xml"/><Relationship Id="rId26" Type="http://schemas.openxmlformats.org/officeDocument/2006/relationships/slide" Target="slide43.xml"/><Relationship Id="rId3" Type="http://schemas.openxmlformats.org/officeDocument/2006/relationships/notesSlide" Target="../notesSlides/notesSlide39.xml"/><Relationship Id="rId21" Type="http://schemas.openxmlformats.org/officeDocument/2006/relationships/image" Target="../media/image130.png"/><Relationship Id="rId7" Type="http://schemas.openxmlformats.org/officeDocument/2006/relationships/image" Target="../media/image125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5" Type="http://schemas.openxmlformats.org/officeDocument/2006/relationships/image" Target="../media/image13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9.png"/><Relationship Id="rId20" Type="http://schemas.openxmlformats.org/officeDocument/2006/relationships/slide" Target="slide38.xml"/><Relationship Id="rId29" Type="http://schemas.openxmlformats.org/officeDocument/2006/relationships/image" Target="../media/image134.png"/><Relationship Id="rId1" Type="http://schemas.openxmlformats.org/officeDocument/2006/relationships/tags" Target="../tags/tag40.xml"/><Relationship Id="rId6" Type="http://schemas.openxmlformats.org/officeDocument/2006/relationships/slide" Target="slide4.xml"/><Relationship Id="rId11" Type="http://schemas.openxmlformats.org/officeDocument/2006/relationships/image" Target="../media/image174.png"/><Relationship Id="rId24" Type="http://schemas.openxmlformats.org/officeDocument/2006/relationships/slide" Target="slide40.xml"/><Relationship Id="rId32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178.png"/><Relationship Id="rId23" Type="http://schemas.openxmlformats.org/officeDocument/2006/relationships/image" Target="../media/image181.png"/><Relationship Id="rId28" Type="http://schemas.openxmlformats.org/officeDocument/2006/relationships/slide" Target="slide42.xml"/><Relationship Id="rId10" Type="http://schemas.openxmlformats.org/officeDocument/2006/relationships/image" Target="../media/image173.png"/><Relationship Id="rId19" Type="http://schemas.openxmlformats.org/officeDocument/2006/relationships/image" Target="../media/image129.png"/><Relationship Id="rId31" Type="http://schemas.openxmlformats.org/officeDocument/2006/relationships/image" Target="../media/image161.png"/><Relationship Id="rId4" Type="http://schemas.openxmlformats.org/officeDocument/2006/relationships/slide" Target="slide3.xml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slide" Target="slide39.xml"/><Relationship Id="rId27" Type="http://schemas.openxmlformats.org/officeDocument/2006/relationships/image" Target="../media/image133.png"/><Relationship Id="rId30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26" Type="http://schemas.openxmlformats.org/officeDocument/2006/relationships/image" Target="../media/image46.png"/><Relationship Id="rId3" Type="http://schemas.openxmlformats.org/officeDocument/2006/relationships/notesSlide" Target="../notesSlides/notesSlide4.xml"/><Relationship Id="rId21" Type="http://schemas.openxmlformats.org/officeDocument/2006/relationships/slide" Target="slide38.xml"/><Relationship Id="rId7" Type="http://schemas.openxmlformats.org/officeDocument/2006/relationships/slide" Target="slide40.xml"/><Relationship Id="rId12" Type="http://schemas.openxmlformats.org/officeDocument/2006/relationships/image" Target="../media/image36.png"/><Relationship Id="rId17" Type="http://schemas.openxmlformats.org/officeDocument/2006/relationships/slide" Target="slide34.xml"/><Relationship Id="rId25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openxmlformats.org/officeDocument/2006/relationships/slide" Target="slide3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slide" Target="slide43.xml"/><Relationship Id="rId24" Type="http://schemas.openxmlformats.org/officeDocument/2006/relationships/image" Target="../media/image44.png"/><Relationship Id="rId5" Type="http://schemas.openxmlformats.org/officeDocument/2006/relationships/image" Target="../media/image8.png"/><Relationship Id="rId15" Type="http://schemas.openxmlformats.org/officeDocument/2006/relationships/image" Target="../media/image39.png"/><Relationship Id="rId23" Type="http://schemas.openxmlformats.org/officeDocument/2006/relationships/slide" Target="slide39.xml"/><Relationship Id="rId28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slide" Target="slide37.xml"/><Relationship Id="rId4" Type="http://schemas.openxmlformats.org/officeDocument/2006/relationships/image" Target="../media/image2.png"/><Relationship Id="rId9" Type="http://schemas.openxmlformats.org/officeDocument/2006/relationships/slide" Target="slide42.xml"/><Relationship Id="rId14" Type="http://schemas.openxmlformats.org/officeDocument/2006/relationships/image" Target="../media/image38.png"/><Relationship Id="rId22" Type="http://schemas.openxmlformats.org/officeDocument/2006/relationships/image" Target="../media/image43.png"/><Relationship Id="rId27" Type="http://schemas.openxmlformats.org/officeDocument/2006/relationships/image" Target="../media/image47.png"/><Relationship Id="rId30" Type="http://schemas.openxmlformats.org/officeDocument/2006/relationships/image" Target="../media/image4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slide" Target="slide40.xml"/><Relationship Id="rId18" Type="http://schemas.openxmlformats.org/officeDocument/2006/relationships/slide" Target="slide38.xml"/><Relationship Id="rId26" Type="http://schemas.openxmlformats.org/officeDocument/2006/relationships/image" Target="../media/image134.png"/><Relationship Id="rId3" Type="http://schemas.openxmlformats.org/officeDocument/2006/relationships/notesSlide" Target="../notesSlides/notesSlide40.xml"/><Relationship Id="rId21" Type="http://schemas.openxmlformats.org/officeDocument/2006/relationships/image" Target="../media/image131.png"/><Relationship Id="rId7" Type="http://schemas.openxmlformats.org/officeDocument/2006/relationships/slide" Target="slide4.xml"/><Relationship Id="rId12" Type="http://schemas.openxmlformats.org/officeDocument/2006/relationships/image" Target="../media/image185.png"/><Relationship Id="rId17" Type="http://schemas.openxmlformats.org/officeDocument/2006/relationships/image" Target="../media/image129.png"/><Relationship Id="rId25" Type="http://schemas.openxmlformats.org/officeDocument/2006/relationships/slide" Target="slide42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37.xml"/><Relationship Id="rId20" Type="http://schemas.openxmlformats.org/officeDocument/2006/relationships/slide" Target="slide39.xml"/><Relationship Id="rId29" Type="http://schemas.openxmlformats.org/officeDocument/2006/relationships/slide" Target="slide74.xml"/><Relationship Id="rId1" Type="http://schemas.openxmlformats.org/officeDocument/2006/relationships/tags" Target="../tags/tag41.xml"/><Relationship Id="rId6" Type="http://schemas.openxmlformats.org/officeDocument/2006/relationships/image" Target="../media/image49.png"/><Relationship Id="rId11" Type="http://schemas.openxmlformats.org/officeDocument/2006/relationships/slide" Target="slide41.xml"/><Relationship Id="rId24" Type="http://schemas.openxmlformats.org/officeDocument/2006/relationships/image" Target="../media/image133.png"/><Relationship Id="rId5" Type="http://schemas.openxmlformats.org/officeDocument/2006/relationships/slide" Target="slide3.xml"/><Relationship Id="rId15" Type="http://schemas.openxmlformats.org/officeDocument/2006/relationships/image" Target="../media/image187.png"/><Relationship Id="rId23" Type="http://schemas.openxmlformats.org/officeDocument/2006/relationships/slide" Target="slide43.xml"/><Relationship Id="rId28" Type="http://schemas.openxmlformats.org/officeDocument/2006/relationships/image" Target="../media/image161.png"/><Relationship Id="rId10" Type="http://schemas.openxmlformats.org/officeDocument/2006/relationships/image" Target="../media/image184.png"/><Relationship Id="rId19" Type="http://schemas.openxmlformats.org/officeDocument/2006/relationships/image" Target="../media/image130.png"/><Relationship Id="rId4" Type="http://schemas.openxmlformats.org/officeDocument/2006/relationships/image" Target="../media/image182.png"/><Relationship Id="rId9" Type="http://schemas.openxmlformats.org/officeDocument/2006/relationships/image" Target="../media/image183.png"/><Relationship Id="rId14" Type="http://schemas.openxmlformats.org/officeDocument/2006/relationships/image" Target="../media/image186.png"/><Relationship Id="rId22" Type="http://schemas.openxmlformats.org/officeDocument/2006/relationships/image" Target="../media/image188.png"/><Relationship Id="rId27" Type="http://schemas.openxmlformats.org/officeDocument/2006/relationships/slide" Target="slide3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slide" Target="slide63.xml"/><Relationship Id="rId18" Type="http://schemas.openxmlformats.org/officeDocument/2006/relationships/image" Target="../media/image191.png"/><Relationship Id="rId26" Type="http://schemas.openxmlformats.org/officeDocument/2006/relationships/slide" Target="slide39.xml"/><Relationship Id="rId3" Type="http://schemas.openxmlformats.org/officeDocument/2006/relationships/notesSlide" Target="../notesSlides/notesSlide41.xml"/><Relationship Id="rId21" Type="http://schemas.openxmlformats.org/officeDocument/2006/relationships/image" Target="../media/image194.png"/><Relationship Id="rId34" Type="http://schemas.openxmlformats.org/officeDocument/2006/relationships/image" Target="../media/image161.png"/><Relationship Id="rId7" Type="http://schemas.openxmlformats.org/officeDocument/2006/relationships/image" Target="../media/image125.png"/><Relationship Id="rId12" Type="http://schemas.openxmlformats.org/officeDocument/2006/relationships/image" Target="../media/image145.png"/><Relationship Id="rId17" Type="http://schemas.openxmlformats.org/officeDocument/2006/relationships/image" Target="../media/image187.png"/><Relationship Id="rId25" Type="http://schemas.openxmlformats.org/officeDocument/2006/relationships/image" Target="../media/image130.png"/><Relationship Id="rId33" Type="http://schemas.openxmlformats.org/officeDocument/2006/relationships/slide" Target="slide34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6.png"/><Relationship Id="rId20" Type="http://schemas.openxmlformats.org/officeDocument/2006/relationships/image" Target="../media/image193.png"/><Relationship Id="rId29" Type="http://schemas.openxmlformats.org/officeDocument/2006/relationships/slide" Target="slide43.xml"/><Relationship Id="rId1" Type="http://schemas.openxmlformats.org/officeDocument/2006/relationships/tags" Target="../tags/tag42.xml"/><Relationship Id="rId6" Type="http://schemas.openxmlformats.org/officeDocument/2006/relationships/slide" Target="slide4.xml"/><Relationship Id="rId11" Type="http://schemas.openxmlformats.org/officeDocument/2006/relationships/image" Target="../media/image190.png"/><Relationship Id="rId24" Type="http://schemas.openxmlformats.org/officeDocument/2006/relationships/slide" Target="slide38.xml"/><Relationship Id="rId32" Type="http://schemas.openxmlformats.org/officeDocument/2006/relationships/image" Target="../media/image134.png"/><Relationship Id="rId5" Type="http://schemas.openxmlformats.org/officeDocument/2006/relationships/image" Target="../media/image49.png"/><Relationship Id="rId15" Type="http://schemas.openxmlformats.org/officeDocument/2006/relationships/slide" Target="slide40.xml"/><Relationship Id="rId23" Type="http://schemas.openxmlformats.org/officeDocument/2006/relationships/image" Target="../media/image129.png"/><Relationship Id="rId28" Type="http://schemas.openxmlformats.org/officeDocument/2006/relationships/image" Target="../media/image188.png"/><Relationship Id="rId10" Type="http://schemas.openxmlformats.org/officeDocument/2006/relationships/image" Target="../media/image184.png"/><Relationship Id="rId19" Type="http://schemas.openxmlformats.org/officeDocument/2006/relationships/image" Target="../media/image192.png"/><Relationship Id="rId31" Type="http://schemas.openxmlformats.org/officeDocument/2006/relationships/slide" Target="slide42.xml"/><Relationship Id="rId4" Type="http://schemas.openxmlformats.org/officeDocument/2006/relationships/slide" Target="slide3.xml"/><Relationship Id="rId9" Type="http://schemas.openxmlformats.org/officeDocument/2006/relationships/image" Target="../media/image189.png"/><Relationship Id="rId14" Type="http://schemas.openxmlformats.org/officeDocument/2006/relationships/image" Target="../media/image185.png"/><Relationship Id="rId22" Type="http://schemas.openxmlformats.org/officeDocument/2006/relationships/slide" Target="slide37.xml"/><Relationship Id="rId27" Type="http://schemas.openxmlformats.org/officeDocument/2006/relationships/image" Target="../media/image131.png"/><Relationship Id="rId30" Type="http://schemas.openxmlformats.org/officeDocument/2006/relationships/image" Target="../media/image133.png"/><Relationship Id="rId35" Type="http://schemas.openxmlformats.org/officeDocument/2006/relationships/slide" Target="slide7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45.png"/><Relationship Id="rId18" Type="http://schemas.openxmlformats.org/officeDocument/2006/relationships/slide" Target="slide37.xml"/><Relationship Id="rId26" Type="http://schemas.openxmlformats.org/officeDocument/2006/relationships/slide" Target="slide43.xml"/><Relationship Id="rId3" Type="http://schemas.openxmlformats.org/officeDocument/2006/relationships/notesSlide" Target="../notesSlides/notesSlide42.xml"/><Relationship Id="rId21" Type="http://schemas.openxmlformats.org/officeDocument/2006/relationships/image" Target="../media/image130.png"/><Relationship Id="rId7" Type="http://schemas.openxmlformats.org/officeDocument/2006/relationships/slide" Target="slide4.xml"/><Relationship Id="rId12" Type="http://schemas.openxmlformats.org/officeDocument/2006/relationships/image" Target="../media/image199.png"/><Relationship Id="rId17" Type="http://schemas.openxmlformats.org/officeDocument/2006/relationships/image" Target="../media/image203.png"/><Relationship Id="rId25" Type="http://schemas.openxmlformats.org/officeDocument/2006/relationships/image" Target="../media/image13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2.png"/><Relationship Id="rId20" Type="http://schemas.openxmlformats.org/officeDocument/2006/relationships/slide" Target="slide38.xml"/><Relationship Id="rId29" Type="http://schemas.openxmlformats.org/officeDocument/2006/relationships/image" Target="../media/image204.png"/><Relationship Id="rId1" Type="http://schemas.openxmlformats.org/officeDocument/2006/relationships/tags" Target="../tags/tag43.xml"/><Relationship Id="rId6" Type="http://schemas.openxmlformats.org/officeDocument/2006/relationships/image" Target="../media/image49.png"/><Relationship Id="rId11" Type="http://schemas.openxmlformats.org/officeDocument/2006/relationships/image" Target="../media/image198.png"/><Relationship Id="rId24" Type="http://schemas.openxmlformats.org/officeDocument/2006/relationships/slide" Target="slide40.xml"/><Relationship Id="rId32" Type="http://schemas.openxmlformats.org/officeDocument/2006/relationships/slide" Target="slide74.xml"/><Relationship Id="rId5" Type="http://schemas.openxmlformats.org/officeDocument/2006/relationships/slide" Target="slide3.xml"/><Relationship Id="rId15" Type="http://schemas.openxmlformats.org/officeDocument/2006/relationships/image" Target="../media/image201.png"/><Relationship Id="rId23" Type="http://schemas.openxmlformats.org/officeDocument/2006/relationships/image" Target="../media/image131.png"/><Relationship Id="rId28" Type="http://schemas.openxmlformats.org/officeDocument/2006/relationships/slide" Target="slide42.xml"/><Relationship Id="rId10" Type="http://schemas.openxmlformats.org/officeDocument/2006/relationships/image" Target="../media/image197.png"/><Relationship Id="rId19" Type="http://schemas.openxmlformats.org/officeDocument/2006/relationships/image" Target="../media/image129.png"/><Relationship Id="rId31" Type="http://schemas.openxmlformats.org/officeDocument/2006/relationships/image" Target="../media/image161.png"/><Relationship Id="rId4" Type="http://schemas.openxmlformats.org/officeDocument/2006/relationships/image" Target="../media/image195.png"/><Relationship Id="rId9" Type="http://schemas.openxmlformats.org/officeDocument/2006/relationships/image" Target="../media/image196.png"/><Relationship Id="rId14" Type="http://schemas.openxmlformats.org/officeDocument/2006/relationships/image" Target="../media/image200.png"/><Relationship Id="rId22" Type="http://schemas.openxmlformats.org/officeDocument/2006/relationships/slide" Target="slide39.xml"/><Relationship Id="rId27" Type="http://schemas.openxmlformats.org/officeDocument/2006/relationships/image" Target="../media/image133.png"/><Relationship Id="rId30" Type="http://schemas.openxmlformats.org/officeDocument/2006/relationships/slide" Target="slide3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210.png"/><Relationship Id="rId18" Type="http://schemas.openxmlformats.org/officeDocument/2006/relationships/image" Target="../media/image214.png"/><Relationship Id="rId26" Type="http://schemas.openxmlformats.org/officeDocument/2006/relationships/image" Target="../media/image132.png"/><Relationship Id="rId3" Type="http://schemas.openxmlformats.org/officeDocument/2006/relationships/notesSlide" Target="../notesSlides/notesSlide43.xml"/><Relationship Id="rId21" Type="http://schemas.openxmlformats.org/officeDocument/2006/relationships/slide" Target="slide38.xml"/><Relationship Id="rId7" Type="http://schemas.openxmlformats.org/officeDocument/2006/relationships/slide" Target="slide4.xml"/><Relationship Id="rId12" Type="http://schemas.openxmlformats.org/officeDocument/2006/relationships/image" Target="../media/image209.png"/><Relationship Id="rId17" Type="http://schemas.openxmlformats.org/officeDocument/2006/relationships/image" Target="../media/image213.png"/><Relationship Id="rId25" Type="http://schemas.openxmlformats.org/officeDocument/2006/relationships/slide" Target="slide40.xml"/><Relationship Id="rId33" Type="http://schemas.openxmlformats.org/officeDocument/2006/relationships/slide" Target="slide74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2.png"/><Relationship Id="rId20" Type="http://schemas.openxmlformats.org/officeDocument/2006/relationships/image" Target="../media/image129.png"/><Relationship Id="rId29" Type="http://schemas.openxmlformats.org/officeDocument/2006/relationships/slide" Target="slide42.xml"/><Relationship Id="rId1" Type="http://schemas.openxmlformats.org/officeDocument/2006/relationships/tags" Target="../tags/tag44.xml"/><Relationship Id="rId6" Type="http://schemas.openxmlformats.org/officeDocument/2006/relationships/image" Target="../media/image49.png"/><Relationship Id="rId11" Type="http://schemas.openxmlformats.org/officeDocument/2006/relationships/image" Target="../media/image208.png"/><Relationship Id="rId24" Type="http://schemas.openxmlformats.org/officeDocument/2006/relationships/image" Target="../media/image131.png"/><Relationship Id="rId32" Type="http://schemas.openxmlformats.org/officeDocument/2006/relationships/image" Target="../media/image161.png"/><Relationship Id="rId5" Type="http://schemas.openxmlformats.org/officeDocument/2006/relationships/slide" Target="slide3.xml"/><Relationship Id="rId15" Type="http://schemas.openxmlformats.org/officeDocument/2006/relationships/image" Target="../media/image211.png"/><Relationship Id="rId23" Type="http://schemas.openxmlformats.org/officeDocument/2006/relationships/slide" Target="slide39.xml"/><Relationship Id="rId28" Type="http://schemas.openxmlformats.org/officeDocument/2006/relationships/image" Target="../media/image215.png"/><Relationship Id="rId10" Type="http://schemas.openxmlformats.org/officeDocument/2006/relationships/image" Target="../media/image207.png"/><Relationship Id="rId19" Type="http://schemas.openxmlformats.org/officeDocument/2006/relationships/slide" Target="slide37.xml"/><Relationship Id="rId31" Type="http://schemas.openxmlformats.org/officeDocument/2006/relationships/slide" Target="slide34.xml"/><Relationship Id="rId4" Type="http://schemas.openxmlformats.org/officeDocument/2006/relationships/image" Target="../media/image205.png"/><Relationship Id="rId9" Type="http://schemas.openxmlformats.org/officeDocument/2006/relationships/image" Target="../media/image206.png"/><Relationship Id="rId14" Type="http://schemas.openxmlformats.org/officeDocument/2006/relationships/image" Target="../media/image145.png"/><Relationship Id="rId22" Type="http://schemas.openxmlformats.org/officeDocument/2006/relationships/image" Target="../media/image130.png"/><Relationship Id="rId27" Type="http://schemas.openxmlformats.org/officeDocument/2006/relationships/slide" Target="slide43.xml"/><Relationship Id="rId30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2.png"/><Relationship Id="rId18" Type="http://schemas.openxmlformats.org/officeDocument/2006/relationships/image" Target="../media/image125.png"/><Relationship Id="rId26" Type="http://schemas.openxmlformats.org/officeDocument/2006/relationships/image" Target="../media/image132.png"/><Relationship Id="rId3" Type="http://schemas.openxmlformats.org/officeDocument/2006/relationships/notesSlide" Target="../notesSlides/notesSlide44.xml"/><Relationship Id="rId21" Type="http://schemas.openxmlformats.org/officeDocument/2006/relationships/slide" Target="slide46.xml"/><Relationship Id="rId34" Type="http://schemas.openxmlformats.org/officeDocument/2006/relationships/image" Target="../media/image226.png"/><Relationship Id="rId7" Type="http://schemas.openxmlformats.org/officeDocument/2006/relationships/image" Target="../media/image217.png"/><Relationship Id="rId12" Type="http://schemas.openxmlformats.org/officeDocument/2006/relationships/image" Target="../media/image221.png"/><Relationship Id="rId17" Type="http://schemas.openxmlformats.org/officeDocument/2006/relationships/slide" Target="slide5.xml"/><Relationship Id="rId25" Type="http://schemas.openxmlformats.org/officeDocument/2006/relationships/slide" Target="slide49.xml"/><Relationship Id="rId33" Type="http://schemas.openxmlformats.org/officeDocument/2006/relationships/slide" Target="slide52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5.png"/><Relationship Id="rId20" Type="http://schemas.openxmlformats.org/officeDocument/2006/relationships/image" Target="../media/image129.png"/><Relationship Id="rId29" Type="http://schemas.openxmlformats.org/officeDocument/2006/relationships/slide" Target="slide50.xml"/><Relationship Id="rId1" Type="http://schemas.openxmlformats.org/officeDocument/2006/relationships/tags" Target="../tags/tag45.xml"/><Relationship Id="rId6" Type="http://schemas.openxmlformats.org/officeDocument/2006/relationships/image" Target="../media/image49.png"/><Relationship Id="rId11" Type="http://schemas.openxmlformats.org/officeDocument/2006/relationships/image" Target="../media/image220.png"/><Relationship Id="rId24" Type="http://schemas.openxmlformats.org/officeDocument/2006/relationships/image" Target="../media/image131.png"/><Relationship Id="rId32" Type="http://schemas.openxmlformats.org/officeDocument/2006/relationships/image" Target="../media/image135.png"/><Relationship Id="rId37" Type="http://schemas.openxmlformats.org/officeDocument/2006/relationships/slide" Target="slide74.xml"/><Relationship Id="rId5" Type="http://schemas.openxmlformats.org/officeDocument/2006/relationships/slide" Target="slide3.xml"/><Relationship Id="rId15" Type="http://schemas.openxmlformats.org/officeDocument/2006/relationships/image" Target="../media/image224.png"/><Relationship Id="rId23" Type="http://schemas.openxmlformats.org/officeDocument/2006/relationships/slide" Target="slide48.xml"/><Relationship Id="rId28" Type="http://schemas.openxmlformats.org/officeDocument/2006/relationships/image" Target="../media/image133.png"/><Relationship Id="rId36" Type="http://schemas.openxmlformats.org/officeDocument/2006/relationships/image" Target="../media/image227.png"/><Relationship Id="rId10" Type="http://schemas.openxmlformats.org/officeDocument/2006/relationships/image" Target="../media/image219.png"/><Relationship Id="rId19" Type="http://schemas.openxmlformats.org/officeDocument/2006/relationships/slide" Target="slide45.xml"/><Relationship Id="rId31" Type="http://schemas.openxmlformats.org/officeDocument/2006/relationships/slide" Target="slide44.xml"/><Relationship Id="rId4" Type="http://schemas.openxmlformats.org/officeDocument/2006/relationships/image" Target="../media/image216.png"/><Relationship Id="rId9" Type="http://schemas.openxmlformats.org/officeDocument/2006/relationships/image" Target="../media/image145.png"/><Relationship Id="rId14" Type="http://schemas.openxmlformats.org/officeDocument/2006/relationships/image" Target="../media/image223.png"/><Relationship Id="rId22" Type="http://schemas.openxmlformats.org/officeDocument/2006/relationships/image" Target="../media/image130.png"/><Relationship Id="rId27" Type="http://schemas.openxmlformats.org/officeDocument/2006/relationships/slide" Target="slide51.xml"/><Relationship Id="rId30" Type="http://schemas.openxmlformats.org/officeDocument/2006/relationships/image" Target="../media/image134.png"/><Relationship Id="rId35" Type="http://schemas.openxmlformats.org/officeDocument/2006/relationships/slide" Target="slide5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4.png"/><Relationship Id="rId18" Type="http://schemas.openxmlformats.org/officeDocument/2006/relationships/slide" Target="slide45.xml"/><Relationship Id="rId26" Type="http://schemas.openxmlformats.org/officeDocument/2006/relationships/slide" Target="slide51.xml"/><Relationship Id="rId3" Type="http://schemas.openxmlformats.org/officeDocument/2006/relationships/notesSlide" Target="../notesSlides/notesSlide45.xml"/><Relationship Id="rId21" Type="http://schemas.openxmlformats.org/officeDocument/2006/relationships/image" Target="../media/image130.png"/><Relationship Id="rId34" Type="http://schemas.openxmlformats.org/officeDocument/2006/relationships/slide" Target="slide53.xml"/><Relationship Id="rId7" Type="http://schemas.openxmlformats.org/officeDocument/2006/relationships/image" Target="../media/image229.png"/><Relationship Id="rId12" Type="http://schemas.openxmlformats.org/officeDocument/2006/relationships/image" Target="../media/image145.png"/><Relationship Id="rId17" Type="http://schemas.openxmlformats.org/officeDocument/2006/relationships/image" Target="../media/image125.png"/><Relationship Id="rId25" Type="http://schemas.openxmlformats.org/officeDocument/2006/relationships/image" Target="../media/image132.png"/><Relationship Id="rId33" Type="http://schemas.openxmlformats.org/officeDocument/2006/relationships/image" Target="../media/image226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5.xml"/><Relationship Id="rId20" Type="http://schemas.openxmlformats.org/officeDocument/2006/relationships/slide" Target="slide46.xml"/><Relationship Id="rId29" Type="http://schemas.openxmlformats.org/officeDocument/2006/relationships/image" Target="../media/image134.png"/><Relationship Id="rId1" Type="http://schemas.openxmlformats.org/officeDocument/2006/relationships/tags" Target="../tags/tag46.xml"/><Relationship Id="rId6" Type="http://schemas.openxmlformats.org/officeDocument/2006/relationships/image" Target="../media/image49.png"/><Relationship Id="rId11" Type="http://schemas.openxmlformats.org/officeDocument/2006/relationships/image" Target="../media/image233.png"/><Relationship Id="rId24" Type="http://schemas.openxmlformats.org/officeDocument/2006/relationships/slide" Target="slide49.xml"/><Relationship Id="rId32" Type="http://schemas.openxmlformats.org/officeDocument/2006/relationships/slide" Target="slide52.xml"/><Relationship Id="rId5" Type="http://schemas.openxmlformats.org/officeDocument/2006/relationships/slide" Target="slide3.xml"/><Relationship Id="rId15" Type="http://schemas.openxmlformats.org/officeDocument/2006/relationships/image" Target="../media/image236.png"/><Relationship Id="rId23" Type="http://schemas.openxmlformats.org/officeDocument/2006/relationships/image" Target="../media/image131.png"/><Relationship Id="rId28" Type="http://schemas.openxmlformats.org/officeDocument/2006/relationships/slide" Target="slide50.xml"/><Relationship Id="rId36" Type="http://schemas.openxmlformats.org/officeDocument/2006/relationships/slide" Target="slide74.xml"/><Relationship Id="rId10" Type="http://schemas.openxmlformats.org/officeDocument/2006/relationships/image" Target="../media/image232.png"/><Relationship Id="rId19" Type="http://schemas.openxmlformats.org/officeDocument/2006/relationships/image" Target="../media/image160.png"/><Relationship Id="rId31" Type="http://schemas.openxmlformats.org/officeDocument/2006/relationships/image" Target="../media/image161.png"/><Relationship Id="rId4" Type="http://schemas.openxmlformats.org/officeDocument/2006/relationships/image" Target="../media/image228.png"/><Relationship Id="rId9" Type="http://schemas.openxmlformats.org/officeDocument/2006/relationships/image" Target="../media/image231.png"/><Relationship Id="rId14" Type="http://schemas.openxmlformats.org/officeDocument/2006/relationships/image" Target="../media/image235.png"/><Relationship Id="rId22" Type="http://schemas.openxmlformats.org/officeDocument/2006/relationships/slide" Target="slide48.xml"/><Relationship Id="rId27" Type="http://schemas.openxmlformats.org/officeDocument/2006/relationships/image" Target="../media/image133.png"/><Relationship Id="rId30" Type="http://schemas.openxmlformats.org/officeDocument/2006/relationships/slide" Target="slide44.xml"/><Relationship Id="rId35" Type="http://schemas.openxmlformats.org/officeDocument/2006/relationships/image" Target="../media/image2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186.png"/><Relationship Id="rId18" Type="http://schemas.openxmlformats.org/officeDocument/2006/relationships/image" Target="../media/image171.png"/><Relationship Id="rId26" Type="http://schemas.openxmlformats.org/officeDocument/2006/relationships/image" Target="../media/image134.png"/><Relationship Id="rId3" Type="http://schemas.openxmlformats.org/officeDocument/2006/relationships/notesSlide" Target="../notesSlides/notesSlide46.xml"/><Relationship Id="rId21" Type="http://schemas.openxmlformats.org/officeDocument/2006/relationships/slide" Target="slide49.xml"/><Relationship Id="rId7" Type="http://schemas.openxmlformats.org/officeDocument/2006/relationships/image" Target="../media/image238.png"/><Relationship Id="rId12" Type="http://schemas.openxmlformats.org/officeDocument/2006/relationships/slide" Target="slide46.xml"/><Relationship Id="rId17" Type="http://schemas.openxmlformats.org/officeDocument/2006/relationships/image" Target="../media/image129.png"/><Relationship Id="rId25" Type="http://schemas.openxmlformats.org/officeDocument/2006/relationships/slide" Target="slide50.xml"/><Relationship Id="rId33" Type="http://schemas.openxmlformats.org/officeDocument/2006/relationships/slide" Target="slide74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45.xml"/><Relationship Id="rId20" Type="http://schemas.openxmlformats.org/officeDocument/2006/relationships/image" Target="../media/image131.png"/><Relationship Id="rId29" Type="http://schemas.openxmlformats.org/officeDocument/2006/relationships/slide" Target="slide52.xml"/><Relationship Id="rId1" Type="http://schemas.openxmlformats.org/officeDocument/2006/relationships/tags" Target="../tags/tag47.xml"/><Relationship Id="rId6" Type="http://schemas.openxmlformats.org/officeDocument/2006/relationships/image" Target="../media/image237.png"/><Relationship Id="rId11" Type="http://schemas.openxmlformats.org/officeDocument/2006/relationships/image" Target="../media/image185.png"/><Relationship Id="rId24" Type="http://schemas.openxmlformats.org/officeDocument/2006/relationships/image" Target="../media/image133.png"/><Relationship Id="rId32" Type="http://schemas.openxmlformats.org/officeDocument/2006/relationships/image" Target="../media/image227.png"/><Relationship Id="rId5" Type="http://schemas.openxmlformats.org/officeDocument/2006/relationships/image" Target="../media/image49.png"/><Relationship Id="rId15" Type="http://schemas.openxmlformats.org/officeDocument/2006/relationships/image" Target="../media/image125.png"/><Relationship Id="rId23" Type="http://schemas.openxmlformats.org/officeDocument/2006/relationships/slide" Target="slide51.xml"/><Relationship Id="rId28" Type="http://schemas.openxmlformats.org/officeDocument/2006/relationships/image" Target="../media/image161.png"/><Relationship Id="rId10" Type="http://schemas.openxmlformats.org/officeDocument/2006/relationships/slide" Target="slide47.xml"/><Relationship Id="rId19" Type="http://schemas.openxmlformats.org/officeDocument/2006/relationships/slide" Target="slide48.xml"/><Relationship Id="rId31" Type="http://schemas.openxmlformats.org/officeDocument/2006/relationships/slide" Target="slide53.xml"/><Relationship Id="rId4" Type="http://schemas.openxmlformats.org/officeDocument/2006/relationships/slide" Target="slide3.xml"/><Relationship Id="rId9" Type="http://schemas.openxmlformats.org/officeDocument/2006/relationships/image" Target="../media/image240.png"/><Relationship Id="rId14" Type="http://schemas.openxmlformats.org/officeDocument/2006/relationships/slide" Target="slide5.xml"/><Relationship Id="rId22" Type="http://schemas.openxmlformats.org/officeDocument/2006/relationships/image" Target="../media/image132.png"/><Relationship Id="rId27" Type="http://schemas.openxmlformats.org/officeDocument/2006/relationships/slide" Target="slide44.xml"/><Relationship Id="rId30" Type="http://schemas.openxmlformats.org/officeDocument/2006/relationships/image" Target="../media/image2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85.png"/><Relationship Id="rId18" Type="http://schemas.openxmlformats.org/officeDocument/2006/relationships/image" Target="../media/image240.png"/><Relationship Id="rId26" Type="http://schemas.openxmlformats.org/officeDocument/2006/relationships/image" Target="../media/image132.png"/><Relationship Id="rId3" Type="http://schemas.openxmlformats.org/officeDocument/2006/relationships/notesSlide" Target="../notesSlides/notesSlide47.xml"/><Relationship Id="rId21" Type="http://schemas.openxmlformats.org/officeDocument/2006/relationships/slide" Target="slide45.xml"/><Relationship Id="rId34" Type="http://schemas.openxmlformats.org/officeDocument/2006/relationships/image" Target="../media/image226.png"/><Relationship Id="rId7" Type="http://schemas.openxmlformats.org/officeDocument/2006/relationships/image" Target="../media/image242.png"/><Relationship Id="rId12" Type="http://schemas.openxmlformats.org/officeDocument/2006/relationships/slide" Target="slide47.xml"/><Relationship Id="rId17" Type="http://schemas.openxmlformats.org/officeDocument/2006/relationships/image" Target="../media/image239.png"/><Relationship Id="rId25" Type="http://schemas.openxmlformats.org/officeDocument/2006/relationships/slide" Target="slide49.xml"/><Relationship Id="rId33" Type="http://schemas.openxmlformats.org/officeDocument/2006/relationships/slide" Target="slide52.xml"/><Relationship Id="rId38" Type="http://schemas.openxmlformats.org/officeDocument/2006/relationships/slide" Target="slide74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7.png"/><Relationship Id="rId20" Type="http://schemas.openxmlformats.org/officeDocument/2006/relationships/image" Target="../media/image125.png"/><Relationship Id="rId29" Type="http://schemas.openxmlformats.org/officeDocument/2006/relationships/slide" Target="slide50.xml"/><Relationship Id="rId1" Type="http://schemas.openxmlformats.org/officeDocument/2006/relationships/tags" Target="../tags/tag48.xml"/><Relationship Id="rId6" Type="http://schemas.openxmlformats.org/officeDocument/2006/relationships/image" Target="../media/image241.png"/><Relationship Id="rId11" Type="http://schemas.openxmlformats.org/officeDocument/2006/relationships/image" Target="../media/image245.png"/><Relationship Id="rId24" Type="http://schemas.openxmlformats.org/officeDocument/2006/relationships/image" Target="../media/image131.png"/><Relationship Id="rId32" Type="http://schemas.openxmlformats.org/officeDocument/2006/relationships/image" Target="../media/image161.png"/><Relationship Id="rId37" Type="http://schemas.openxmlformats.org/officeDocument/2006/relationships/image" Target="../media/image171.png"/><Relationship Id="rId5" Type="http://schemas.openxmlformats.org/officeDocument/2006/relationships/image" Target="../media/image49.png"/><Relationship Id="rId15" Type="http://schemas.openxmlformats.org/officeDocument/2006/relationships/image" Target="../media/image186.png"/><Relationship Id="rId23" Type="http://schemas.openxmlformats.org/officeDocument/2006/relationships/slide" Target="slide48.xml"/><Relationship Id="rId28" Type="http://schemas.openxmlformats.org/officeDocument/2006/relationships/image" Target="../media/image133.png"/><Relationship Id="rId36" Type="http://schemas.openxmlformats.org/officeDocument/2006/relationships/image" Target="../media/image227.png"/><Relationship Id="rId10" Type="http://schemas.openxmlformats.org/officeDocument/2006/relationships/image" Target="../media/image244.png"/><Relationship Id="rId19" Type="http://schemas.openxmlformats.org/officeDocument/2006/relationships/slide" Target="slide5.xml"/><Relationship Id="rId31" Type="http://schemas.openxmlformats.org/officeDocument/2006/relationships/slide" Target="slide44.xml"/><Relationship Id="rId4" Type="http://schemas.openxmlformats.org/officeDocument/2006/relationships/slide" Target="slide3.xml"/><Relationship Id="rId9" Type="http://schemas.openxmlformats.org/officeDocument/2006/relationships/image" Target="../media/image243.png"/><Relationship Id="rId14" Type="http://schemas.openxmlformats.org/officeDocument/2006/relationships/slide" Target="slide46.xml"/><Relationship Id="rId22" Type="http://schemas.openxmlformats.org/officeDocument/2006/relationships/image" Target="../media/image129.png"/><Relationship Id="rId27" Type="http://schemas.openxmlformats.org/officeDocument/2006/relationships/slide" Target="slide51.xml"/><Relationship Id="rId30" Type="http://schemas.openxmlformats.org/officeDocument/2006/relationships/image" Target="../media/image134.png"/><Relationship Id="rId35" Type="http://schemas.openxmlformats.org/officeDocument/2006/relationships/slide" Target="slide5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2.png"/><Relationship Id="rId18" Type="http://schemas.openxmlformats.org/officeDocument/2006/relationships/slide" Target="slide45.xml"/><Relationship Id="rId26" Type="http://schemas.openxmlformats.org/officeDocument/2006/relationships/slide" Target="slide51.xml"/><Relationship Id="rId3" Type="http://schemas.openxmlformats.org/officeDocument/2006/relationships/notesSlide" Target="../notesSlides/notesSlide48.xml"/><Relationship Id="rId21" Type="http://schemas.openxmlformats.org/officeDocument/2006/relationships/image" Target="../media/image130.png"/><Relationship Id="rId34" Type="http://schemas.openxmlformats.org/officeDocument/2006/relationships/slide" Target="slide53.xml"/><Relationship Id="rId7" Type="http://schemas.openxmlformats.org/officeDocument/2006/relationships/image" Target="../media/image247.png"/><Relationship Id="rId12" Type="http://schemas.openxmlformats.org/officeDocument/2006/relationships/image" Target="../media/image251.png"/><Relationship Id="rId17" Type="http://schemas.openxmlformats.org/officeDocument/2006/relationships/image" Target="../media/image125.png"/><Relationship Id="rId25" Type="http://schemas.openxmlformats.org/officeDocument/2006/relationships/image" Target="../media/image132.png"/><Relationship Id="rId33" Type="http://schemas.openxmlformats.org/officeDocument/2006/relationships/image" Target="../media/image226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5.xml"/><Relationship Id="rId20" Type="http://schemas.openxmlformats.org/officeDocument/2006/relationships/slide" Target="slide46.xml"/><Relationship Id="rId29" Type="http://schemas.openxmlformats.org/officeDocument/2006/relationships/image" Target="../media/image134.png"/><Relationship Id="rId1" Type="http://schemas.openxmlformats.org/officeDocument/2006/relationships/tags" Target="../tags/tag49.xml"/><Relationship Id="rId6" Type="http://schemas.openxmlformats.org/officeDocument/2006/relationships/image" Target="../media/image49.png"/><Relationship Id="rId11" Type="http://schemas.openxmlformats.org/officeDocument/2006/relationships/image" Target="../media/image250.png"/><Relationship Id="rId24" Type="http://schemas.openxmlformats.org/officeDocument/2006/relationships/slide" Target="slide49.xml"/><Relationship Id="rId32" Type="http://schemas.openxmlformats.org/officeDocument/2006/relationships/slide" Target="slide52.xml"/><Relationship Id="rId5" Type="http://schemas.openxmlformats.org/officeDocument/2006/relationships/slide" Target="slide3.xml"/><Relationship Id="rId15" Type="http://schemas.openxmlformats.org/officeDocument/2006/relationships/image" Target="../media/image254.png"/><Relationship Id="rId23" Type="http://schemas.openxmlformats.org/officeDocument/2006/relationships/image" Target="../media/image181.png"/><Relationship Id="rId28" Type="http://schemas.openxmlformats.org/officeDocument/2006/relationships/slide" Target="slide50.xml"/><Relationship Id="rId36" Type="http://schemas.openxmlformats.org/officeDocument/2006/relationships/slide" Target="slide74.xml"/><Relationship Id="rId10" Type="http://schemas.openxmlformats.org/officeDocument/2006/relationships/image" Target="../media/image249.png"/><Relationship Id="rId19" Type="http://schemas.openxmlformats.org/officeDocument/2006/relationships/image" Target="../media/image129.png"/><Relationship Id="rId31" Type="http://schemas.openxmlformats.org/officeDocument/2006/relationships/image" Target="../media/image161.png"/><Relationship Id="rId4" Type="http://schemas.openxmlformats.org/officeDocument/2006/relationships/image" Target="../media/image246.png"/><Relationship Id="rId9" Type="http://schemas.openxmlformats.org/officeDocument/2006/relationships/image" Target="../media/image145.png"/><Relationship Id="rId14" Type="http://schemas.openxmlformats.org/officeDocument/2006/relationships/image" Target="../media/image253.png"/><Relationship Id="rId22" Type="http://schemas.openxmlformats.org/officeDocument/2006/relationships/slide" Target="slide48.xml"/><Relationship Id="rId27" Type="http://schemas.openxmlformats.org/officeDocument/2006/relationships/image" Target="../media/image133.png"/><Relationship Id="rId30" Type="http://schemas.openxmlformats.org/officeDocument/2006/relationships/slide" Target="slide44.xml"/><Relationship Id="rId35" Type="http://schemas.openxmlformats.org/officeDocument/2006/relationships/image" Target="../media/image2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1.png"/><Relationship Id="rId18" Type="http://schemas.openxmlformats.org/officeDocument/2006/relationships/image" Target="../media/image125.png"/><Relationship Id="rId26" Type="http://schemas.openxmlformats.org/officeDocument/2006/relationships/image" Target="../media/image188.png"/><Relationship Id="rId3" Type="http://schemas.openxmlformats.org/officeDocument/2006/relationships/notesSlide" Target="../notesSlides/notesSlide49.xml"/><Relationship Id="rId21" Type="http://schemas.openxmlformats.org/officeDocument/2006/relationships/slide" Target="slide46.xml"/><Relationship Id="rId34" Type="http://schemas.openxmlformats.org/officeDocument/2006/relationships/image" Target="../media/image226.png"/><Relationship Id="rId7" Type="http://schemas.openxmlformats.org/officeDocument/2006/relationships/image" Target="../media/image256.png"/><Relationship Id="rId12" Type="http://schemas.openxmlformats.org/officeDocument/2006/relationships/image" Target="../media/image260.png"/><Relationship Id="rId17" Type="http://schemas.openxmlformats.org/officeDocument/2006/relationships/slide" Target="slide5.xml"/><Relationship Id="rId25" Type="http://schemas.openxmlformats.org/officeDocument/2006/relationships/slide" Target="slide49.xml"/><Relationship Id="rId33" Type="http://schemas.openxmlformats.org/officeDocument/2006/relationships/slide" Target="slide52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64.png"/><Relationship Id="rId20" Type="http://schemas.openxmlformats.org/officeDocument/2006/relationships/image" Target="../media/image129.png"/><Relationship Id="rId29" Type="http://schemas.openxmlformats.org/officeDocument/2006/relationships/slide" Target="slide50.xml"/><Relationship Id="rId1" Type="http://schemas.openxmlformats.org/officeDocument/2006/relationships/tags" Target="../tags/tag50.xml"/><Relationship Id="rId6" Type="http://schemas.openxmlformats.org/officeDocument/2006/relationships/image" Target="../media/image49.png"/><Relationship Id="rId11" Type="http://schemas.openxmlformats.org/officeDocument/2006/relationships/image" Target="../media/image259.png"/><Relationship Id="rId24" Type="http://schemas.openxmlformats.org/officeDocument/2006/relationships/image" Target="../media/image131.png"/><Relationship Id="rId32" Type="http://schemas.openxmlformats.org/officeDocument/2006/relationships/image" Target="../media/image161.png"/><Relationship Id="rId37" Type="http://schemas.openxmlformats.org/officeDocument/2006/relationships/slide" Target="slide74.xml"/><Relationship Id="rId5" Type="http://schemas.openxmlformats.org/officeDocument/2006/relationships/slide" Target="slide3.xml"/><Relationship Id="rId15" Type="http://schemas.openxmlformats.org/officeDocument/2006/relationships/image" Target="../media/image263.jpeg"/><Relationship Id="rId23" Type="http://schemas.openxmlformats.org/officeDocument/2006/relationships/slide" Target="slide48.xml"/><Relationship Id="rId28" Type="http://schemas.openxmlformats.org/officeDocument/2006/relationships/image" Target="../media/image133.png"/><Relationship Id="rId36" Type="http://schemas.openxmlformats.org/officeDocument/2006/relationships/image" Target="../media/image227.png"/><Relationship Id="rId10" Type="http://schemas.openxmlformats.org/officeDocument/2006/relationships/image" Target="../media/image258.png"/><Relationship Id="rId19" Type="http://schemas.openxmlformats.org/officeDocument/2006/relationships/slide" Target="slide45.xml"/><Relationship Id="rId31" Type="http://schemas.openxmlformats.org/officeDocument/2006/relationships/slide" Target="slide44.xml"/><Relationship Id="rId4" Type="http://schemas.openxmlformats.org/officeDocument/2006/relationships/image" Target="../media/image255.png"/><Relationship Id="rId9" Type="http://schemas.openxmlformats.org/officeDocument/2006/relationships/image" Target="../media/image145.png"/><Relationship Id="rId14" Type="http://schemas.openxmlformats.org/officeDocument/2006/relationships/image" Target="../media/image262.png"/><Relationship Id="rId22" Type="http://schemas.openxmlformats.org/officeDocument/2006/relationships/image" Target="../media/image130.png"/><Relationship Id="rId27" Type="http://schemas.openxmlformats.org/officeDocument/2006/relationships/slide" Target="slide51.xml"/><Relationship Id="rId30" Type="http://schemas.openxmlformats.org/officeDocument/2006/relationships/image" Target="../media/image134.png"/><Relationship Id="rId35" Type="http://schemas.openxmlformats.org/officeDocument/2006/relationships/slide" Target="slide5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45.xml"/><Relationship Id="rId18" Type="http://schemas.openxmlformats.org/officeDocument/2006/relationships/image" Target="../media/image55.png"/><Relationship Id="rId26" Type="http://schemas.openxmlformats.org/officeDocument/2006/relationships/image" Target="../media/image59.png"/><Relationship Id="rId3" Type="http://schemas.openxmlformats.org/officeDocument/2006/relationships/notesSlide" Target="../notesSlides/notesSlide5.xml"/><Relationship Id="rId21" Type="http://schemas.openxmlformats.org/officeDocument/2006/relationships/slide" Target="slide49.xml"/><Relationship Id="rId34" Type="http://schemas.openxmlformats.org/officeDocument/2006/relationships/slide" Target="slide44.xml"/><Relationship Id="rId7" Type="http://schemas.openxmlformats.org/officeDocument/2006/relationships/slide" Target="slide52.xml"/><Relationship Id="rId12" Type="http://schemas.openxmlformats.org/officeDocument/2006/relationships/image" Target="../media/image52.png"/><Relationship Id="rId17" Type="http://schemas.openxmlformats.org/officeDocument/2006/relationships/slide" Target="slide53.xml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image" Target="../media/image62.png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slide" Target="slide50.xml"/><Relationship Id="rId24" Type="http://schemas.openxmlformats.org/officeDocument/2006/relationships/image" Target="../media/image49.png"/><Relationship Id="rId32" Type="http://schemas.openxmlformats.org/officeDocument/2006/relationships/image" Target="../media/image65.png"/><Relationship Id="rId5" Type="http://schemas.openxmlformats.org/officeDocument/2006/relationships/image" Target="../media/image8.png"/><Relationship Id="rId15" Type="http://schemas.openxmlformats.org/officeDocument/2006/relationships/slide" Target="slide48.xml"/><Relationship Id="rId23" Type="http://schemas.openxmlformats.org/officeDocument/2006/relationships/slide" Target="slide3.xml"/><Relationship Id="rId28" Type="http://schemas.openxmlformats.org/officeDocument/2006/relationships/image" Target="../media/image61.png"/><Relationship Id="rId36" Type="http://schemas.openxmlformats.org/officeDocument/2006/relationships/image" Target="../media/image68.png"/><Relationship Id="rId10" Type="http://schemas.openxmlformats.org/officeDocument/2006/relationships/image" Target="../media/image51.png"/><Relationship Id="rId19" Type="http://schemas.openxmlformats.org/officeDocument/2006/relationships/slide" Target="slide46.xml"/><Relationship Id="rId31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slide" Target="slide51.xml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271.png"/><Relationship Id="rId18" Type="http://schemas.openxmlformats.org/officeDocument/2006/relationships/image" Target="../media/image125.png"/><Relationship Id="rId26" Type="http://schemas.openxmlformats.org/officeDocument/2006/relationships/image" Target="../media/image132.png"/><Relationship Id="rId3" Type="http://schemas.openxmlformats.org/officeDocument/2006/relationships/notesSlide" Target="../notesSlides/notesSlide50.xml"/><Relationship Id="rId21" Type="http://schemas.openxmlformats.org/officeDocument/2006/relationships/slide" Target="slide46.xml"/><Relationship Id="rId34" Type="http://schemas.openxmlformats.org/officeDocument/2006/relationships/image" Target="../media/image226.png"/><Relationship Id="rId7" Type="http://schemas.openxmlformats.org/officeDocument/2006/relationships/image" Target="../media/image266.png"/><Relationship Id="rId12" Type="http://schemas.openxmlformats.org/officeDocument/2006/relationships/image" Target="../media/image270.png"/><Relationship Id="rId17" Type="http://schemas.openxmlformats.org/officeDocument/2006/relationships/slide" Target="slide5.xml"/><Relationship Id="rId25" Type="http://schemas.openxmlformats.org/officeDocument/2006/relationships/slide" Target="slide49.xml"/><Relationship Id="rId33" Type="http://schemas.openxmlformats.org/officeDocument/2006/relationships/slide" Target="slide52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4.png"/><Relationship Id="rId20" Type="http://schemas.openxmlformats.org/officeDocument/2006/relationships/image" Target="../media/image129.png"/><Relationship Id="rId29" Type="http://schemas.openxmlformats.org/officeDocument/2006/relationships/slide" Target="slide50.xml"/><Relationship Id="rId1" Type="http://schemas.openxmlformats.org/officeDocument/2006/relationships/tags" Target="../tags/tag51.xml"/><Relationship Id="rId6" Type="http://schemas.openxmlformats.org/officeDocument/2006/relationships/image" Target="../media/image265.png"/><Relationship Id="rId11" Type="http://schemas.openxmlformats.org/officeDocument/2006/relationships/image" Target="../media/image269.png"/><Relationship Id="rId24" Type="http://schemas.openxmlformats.org/officeDocument/2006/relationships/image" Target="../media/image131.png"/><Relationship Id="rId32" Type="http://schemas.openxmlformats.org/officeDocument/2006/relationships/image" Target="../media/image161.png"/><Relationship Id="rId37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273.png"/><Relationship Id="rId23" Type="http://schemas.openxmlformats.org/officeDocument/2006/relationships/slide" Target="slide48.xml"/><Relationship Id="rId28" Type="http://schemas.openxmlformats.org/officeDocument/2006/relationships/image" Target="../media/image133.png"/><Relationship Id="rId36" Type="http://schemas.openxmlformats.org/officeDocument/2006/relationships/image" Target="../media/image227.png"/><Relationship Id="rId10" Type="http://schemas.openxmlformats.org/officeDocument/2006/relationships/image" Target="../media/image268.png"/><Relationship Id="rId19" Type="http://schemas.openxmlformats.org/officeDocument/2006/relationships/slide" Target="slide45.xml"/><Relationship Id="rId31" Type="http://schemas.openxmlformats.org/officeDocument/2006/relationships/slide" Target="slide44.xml"/><Relationship Id="rId4" Type="http://schemas.openxmlformats.org/officeDocument/2006/relationships/slide" Target="slide3.xml"/><Relationship Id="rId9" Type="http://schemas.openxmlformats.org/officeDocument/2006/relationships/image" Target="../media/image267.png"/><Relationship Id="rId14" Type="http://schemas.openxmlformats.org/officeDocument/2006/relationships/image" Target="../media/image272.png"/><Relationship Id="rId22" Type="http://schemas.openxmlformats.org/officeDocument/2006/relationships/image" Target="../media/image130.png"/><Relationship Id="rId27" Type="http://schemas.openxmlformats.org/officeDocument/2006/relationships/slide" Target="slide51.xml"/><Relationship Id="rId30" Type="http://schemas.openxmlformats.org/officeDocument/2006/relationships/image" Target="../media/image204.png"/><Relationship Id="rId35" Type="http://schemas.openxmlformats.org/officeDocument/2006/relationships/slide" Target="slide5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281.png"/><Relationship Id="rId18" Type="http://schemas.openxmlformats.org/officeDocument/2006/relationships/image" Target="../media/image286.png"/><Relationship Id="rId26" Type="http://schemas.openxmlformats.org/officeDocument/2006/relationships/image" Target="../media/image131.png"/><Relationship Id="rId39" Type="http://schemas.openxmlformats.org/officeDocument/2006/relationships/slide" Target="slide74.xml"/><Relationship Id="rId3" Type="http://schemas.openxmlformats.org/officeDocument/2006/relationships/notesSlide" Target="../notesSlides/notesSlide51.xml"/><Relationship Id="rId21" Type="http://schemas.openxmlformats.org/officeDocument/2006/relationships/slide" Target="slide45.xml"/><Relationship Id="rId34" Type="http://schemas.openxmlformats.org/officeDocument/2006/relationships/image" Target="../media/image161.png"/><Relationship Id="rId7" Type="http://schemas.openxmlformats.org/officeDocument/2006/relationships/image" Target="../media/image49.png"/><Relationship Id="rId12" Type="http://schemas.openxmlformats.org/officeDocument/2006/relationships/image" Target="../media/image280.png"/><Relationship Id="rId17" Type="http://schemas.openxmlformats.org/officeDocument/2006/relationships/image" Target="../media/image285.png"/><Relationship Id="rId25" Type="http://schemas.openxmlformats.org/officeDocument/2006/relationships/slide" Target="slide48.xml"/><Relationship Id="rId33" Type="http://schemas.openxmlformats.org/officeDocument/2006/relationships/slide" Target="slide44.xml"/><Relationship Id="rId38" Type="http://schemas.openxmlformats.org/officeDocument/2006/relationships/image" Target="../media/image22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84.png"/><Relationship Id="rId20" Type="http://schemas.openxmlformats.org/officeDocument/2006/relationships/image" Target="../media/image125.png"/><Relationship Id="rId29" Type="http://schemas.openxmlformats.org/officeDocument/2006/relationships/slide" Target="slide51.xml"/><Relationship Id="rId1" Type="http://schemas.openxmlformats.org/officeDocument/2006/relationships/tags" Target="../tags/tag52.xml"/><Relationship Id="rId6" Type="http://schemas.openxmlformats.org/officeDocument/2006/relationships/slide" Target="slide3.xml"/><Relationship Id="rId11" Type="http://schemas.openxmlformats.org/officeDocument/2006/relationships/image" Target="../media/image279.png"/><Relationship Id="rId24" Type="http://schemas.openxmlformats.org/officeDocument/2006/relationships/image" Target="../media/image130.png"/><Relationship Id="rId32" Type="http://schemas.openxmlformats.org/officeDocument/2006/relationships/image" Target="../media/image134.png"/><Relationship Id="rId37" Type="http://schemas.openxmlformats.org/officeDocument/2006/relationships/slide" Target="slide53.xml"/><Relationship Id="rId5" Type="http://schemas.openxmlformats.org/officeDocument/2006/relationships/image" Target="../media/image276.png"/><Relationship Id="rId15" Type="http://schemas.openxmlformats.org/officeDocument/2006/relationships/image" Target="../media/image283.png"/><Relationship Id="rId23" Type="http://schemas.openxmlformats.org/officeDocument/2006/relationships/slide" Target="slide46.xml"/><Relationship Id="rId28" Type="http://schemas.openxmlformats.org/officeDocument/2006/relationships/image" Target="../media/image132.png"/><Relationship Id="rId36" Type="http://schemas.openxmlformats.org/officeDocument/2006/relationships/image" Target="../media/image226.png"/><Relationship Id="rId10" Type="http://schemas.openxmlformats.org/officeDocument/2006/relationships/image" Target="../media/image278.png"/><Relationship Id="rId19" Type="http://schemas.openxmlformats.org/officeDocument/2006/relationships/slide" Target="slide5.xml"/><Relationship Id="rId31" Type="http://schemas.openxmlformats.org/officeDocument/2006/relationships/slide" Target="slide50.xml"/><Relationship Id="rId4" Type="http://schemas.openxmlformats.org/officeDocument/2006/relationships/image" Target="../media/image275.png"/><Relationship Id="rId9" Type="http://schemas.openxmlformats.org/officeDocument/2006/relationships/image" Target="../media/image277.png"/><Relationship Id="rId14" Type="http://schemas.openxmlformats.org/officeDocument/2006/relationships/image" Target="../media/image282.png"/><Relationship Id="rId22" Type="http://schemas.openxmlformats.org/officeDocument/2006/relationships/image" Target="../media/image129.png"/><Relationship Id="rId27" Type="http://schemas.openxmlformats.org/officeDocument/2006/relationships/slide" Target="slide49.xml"/><Relationship Id="rId30" Type="http://schemas.openxmlformats.org/officeDocument/2006/relationships/image" Target="../media/image215.png"/><Relationship Id="rId35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70.png"/><Relationship Id="rId18" Type="http://schemas.openxmlformats.org/officeDocument/2006/relationships/image" Target="../media/image125.png"/><Relationship Id="rId26" Type="http://schemas.openxmlformats.org/officeDocument/2006/relationships/image" Target="../media/image132.png"/><Relationship Id="rId3" Type="http://schemas.openxmlformats.org/officeDocument/2006/relationships/notesSlide" Target="../notesSlides/notesSlide52.xml"/><Relationship Id="rId21" Type="http://schemas.openxmlformats.org/officeDocument/2006/relationships/slide" Target="slide46.xml"/><Relationship Id="rId34" Type="http://schemas.openxmlformats.org/officeDocument/2006/relationships/image" Target="../media/image296.png"/><Relationship Id="rId7" Type="http://schemas.openxmlformats.org/officeDocument/2006/relationships/image" Target="../media/image288.png"/><Relationship Id="rId12" Type="http://schemas.openxmlformats.org/officeDocument/2006/relationships/image" Target="../media/image292.png"/><Relationship Id="rId17" Type="http://schemas.openxmlformats.org/officeDocument/2006/relationships/slide" Target="slide5.xml"/><Relationship Id="rId25" Type="http://schemas.openxmlformats.org/officeDocument/2006/relationships/slide" Target="slide49.xml"/><Relationship Id="rId33" Type="http://schemas.openxmlformats.org/officeDocument/2006/relationships/slide" Target="slide52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5.png"/><Relationship Id="rId20" Type="http://schemas.openxmlformats.org/officeDocument/2006/relationships/image" Target="../media/image129.png"/><Relationship Id="rId29" Type="http://schemas.openxmlformats.org/officeDocument/2006/relationships/slide" Target="slide50.xml"/><Relationship Id="rId1" Type="http://schemas.openxmlformats.org/officeDocument/2006/relationships/tags" Target="../tags/tag53.xml"/><Relationship Id="rId6" Type="http://schemas.openxmlformats.org/officeDocument/2006/relationships/image" Target="../media/image49.png"/><Relationship Id="rId11" Type="http://schemas.openxmlformats.org/officeDocument/2006/relationships/image" Target="../media/image291.png"/><Relationship Id="rId24" Type="http://schemas.openxmlformats.org/officeDocument/2006/relationships/image" Target="../media/image131.png"/><Relationship Id="rId32" Type="http://schemas.openxmlformats.org/officeDocument/2006/relationships/image" Target="../media/image161.png"/><Relationship Id="rId37" Type="http://schemas.openxmlformats.org/officeDocument/2006/relationships/slide" Target="slide74.xml"/><Relationship Id="rId5" Type="http://schemas.openxmlformats.org/officeDocument/2006/relationships/slide" Target="slide3.xml"/><Relationship Id="rId15" Type="http://schemas.openxmlformats.org/officeDocument/2006/relationships/image" Target="../media/image294.png"/><Relationship Id="rId23" Type="http://schemas.openxmlformats.org/officeDocument/2006/relationships/slide" Target="slide48.xml"/><Relationship Id="rId28" Type="http://schemas.openxmlformats.org/officeDocument/2006/relationships/image" Target="../media/image133.png"/><Relationship Id="rId36" Type="http://schemas.openxmlformats.org/officeDocument/2006/relationships/image" Target="../media/image227.png"/><Relationship Id="rId10" Type="http://schemas.openxmlformats.org/officeDocument/2006/relationships/image" Target="../media/image290.png"/><Relationship Id="rId19" Type="http://schemas.openxmlformats.org/officeDocument/2006/relationships/slide" Target="slide45.xml"/><Relationship Id="rId31" Type="http://schemas.openxmlformats.org/officeDocument/2006/relationships/slide" Target="slide44.xml"/><Relationship Id="rId4" Type="http://schemas.openxmlformats.org/officeDocument/2006/relationships/image" Target="../media/image287.png"/><Relationship Id="rId9" Type="http://schemas.openxmlformats.org/officeDocument/2006/relationships/image" Target="../media/image145.png"/><Relationship Id="rId14" Type="http://schemas.openxmlformats.org/officeDocument/2006/relationships/image" Target="../media/image293.png"/><Relationship Id="rId22" Type="http://schemas.openxmlformats.org/officeDocument/2006/relationships/image" Target="../media/image130.png"/><Relationship Id="rId27" Type="http://schemas.openxmlformats.org/officeDocument/2006/relationships/slide" Target="slide51.xml"/><Relationship Id="rId30" Type="http://schemas.openxmlformats.org/officeDocument/2006/relationships/image" Target="../media/image134.png"/><Relationship Id="rId35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image" Target="../media/image301.png"/><Relationship Id="rId18" Type="http://schemas.openxmlformats.org/officeDocument/2006/relationships/slide" Target="slide46.xml"/><Relationship Id="rId26" Type="http://schemas.openxmlformats.org/officeDocument/2006/relationships/slide" Target="slide50.xml"/><Relationship Id="rId3" Type="http://schemas.openxmlformats.org/officeDocument/2006/relationships/notesSlide" Target="../notesSlides/notesSlide53.xml"/><Relationship Id="rId21" Type="http://schemas.openxmlformats.org/officeDocument/2006/relationships/image" Target="../media/image131.png"/><Relationship Id="rId34" Type="http://schemas.openxmlformats.org/officeDocument/2006/relationships/slide" Target="slide74.xml"/><Relationship Id="rId7" Type="http://schemas.openxmlformats.org/officeDocument/2006/relationships/image" Target="../media/image298.png"/><Relationship Id="rId12" Type="http://schemas.openxmlformats.org/officeDocument/2006/relationships/slide" Target="slide54.xml"/><Relationship Id="rId17" Type="http://schemas.openxmlformats.org/officeDocument/2006/relationships/image" Target="../media/image129.png"/><Relationship Id="rId25" Type="http://schemas.openxmlformats.org/officeDocument/2006/relationships/image" Target="../media/image133.png"/><Relationship Id="rId33" Type="http://schemas.openxmlformats.org/officeDocument/2006/relationships/image" Target="../media/image302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45.xml"/><Relationship Id="rId20" Type="http://schemas.openxmlformats.org/officeDocument/2006/relationships/slide" Target="slide48.xml"/><Relationship Id="rId29" Type="http://schemas.openxmlformats.org/officeDocument/2006/relationships/image" Target="../media/image161.png"/><Relationship Id="rId1" Type="http://schemas.openxmlformats.org/officeDocument/2006/relationships/tags" Target="../tags/tag54.xml"/><Relationship Id="rId6" Type="http://schemas.openxmlformats.org/officeDocument/2006/relationships/image" Target="../media/image297.png"/><Relationship Id="rId11" Type="http://schemas.openxmlformats.org/officeDocument/2006/relationships/image" Target="../media/image185.png"/><Relationship Id="rId24" Type="http://schemas.openxmlformats.org/officeDocument/2006/relationships/slide" Target="slide51.xml"/><Relationship Id="rId32" Type="http://schemas.openxmlformats.org/officeDocument/2006/relationships/slide" Target="slide53.xml"/><Relationship Id="rId5" Type="http://schemas.openxmlformats.org/officeDocument/2006/relationships/image" Target="../media/image49.png"/><Relationship Id="rId15" Type="http://schemas.openxmlformats.org/officeDocument/2006/relationships/image" Target="../media/image125.png"/><Relationship Id="rId23" Type="http://schemas.openxmlformats.org/officeDocument/2006/relationships/image" Target="../media/image132.png"/><Relationship Id="rId28" Type="http://schemas.openxmlformats.org/officeDocument/2006/relationships/slide" Target="slide44.xml"/><Relationship Id="rId10" Type="http://schemas.openxmlformats.org/officeDocument/2006/relationships/slide" Target="slide55.xml"/><Relationship Id="rId19" Type="http://schemas.openxmlformats.org/officeDocument/2006/relationships/image" Target="../media/image130.png"/><Relationship Id="rId31" Type="http://schemas.openxmlformats.org/officeDocument/2006/relationships/image" Target="../media/image226.png"/><Relationship Id="rId4" Type="http://schemas.openxmlformats.org/officeDocument/2006/relationships/slide" Target="slide3.xml"/><Relationship Id="rId9" Type="http://schemas.openxmlformats.org/officeDocument/2006/relationships/image" Target="../media/image300.png"/><Relationship Id="rId14" Type="http://schemas.openxmlformats.org/officeDocument/2006/relationships/slide" Target="slide5.xml"/><Relationship Id="rId22" Type="http://schemas.openxmlformats.org/officeDocument/2006/relationships/slide" Target="slide49.xml"/><Relationship Id="rId27" Type="http://schemas.openxmlformats.org/officeDocument/2006/relationships/image" Target="../media/image134.png"/><Relationship Id="rId30" Type="http://schemas.openxmlformats.org/officeDocument/2006/relationships/slide" Target="slide5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image" Target="../media/image307.png"/><Relationship Id="rId18" Type="http://schemas.openxmlformats.org/officeDocument/2006/relationships/slide" Target="slide54.xml"/><Relationship Id="rId26" Type="http://schemas.openxmlformats.org/officeDocument/2006/relationships/slide" Target="slide48.xml"/><Relationship Id="rId39" Type="http://schemas.openxmlformats.org/officeDocument/2006/relationships/image" Target="../media/image302.png"/><Relationship Id="rId3" Type="http://schemas.openxmlformats.org/officeDocument/2006/relationships/notesSlide" Target="../notesSlides/notesSlide54.xml"/><Relationship Id="rId21" Type="http://schemas.openxmlformats.org/officeDocument/2006/relationships/image" Target="../media/image125.png"/><Relationship Id="rId34" Type="http://schemas.openxmlformats.org/officeDocument/2006/relationships/slide" Target="slide44.xml"/><Relationship Id="rId7" Type="http://schemas.openxmlformats.org/officeDocument/2006/relationships/image" Target="../media/image298.png"/><Relationship Id="rId12" Type="http://schemas.openxmlformats.org/officeDocument/2006/relationships/image" Target="../media/image306.png"/><Relationship Id="rId17" Type="http://schemas.openxmlformats.org/officeDocument/2006/relationships/image" Target="../media/image185.png"/><Relationship Id="rId25" Type="http://schemas.openxmlformats.org/officeDocument/2006/relationships/image" Target="../media/image130.png"/><Relationship Id="rId33" Type="http://schemas.openxmlformats.org/officeDocument/2006/relationships/image" Target="../media/image134.png"/><Relationship Id="rId38" Type="http://schemas.openxmlformats.org/officeDocument/2006/relationships/slide" Target="slide5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55.xml"/><Relationship Id="rId20" Type="http://schemas.openxmlformats.org/officeDocument/2006/relationships/slide" Target="slide5.xml"/><Relationship Id="rId29" Type="http://schemas.openxmlformats.org/officeDocument/2006/relationships/image" Target="../media/image132.png"/><Relationship Id="rId1" Type="http://schemas.openxmlformats.org/officeDocument/2006/relationships/tags" Target="../tags/tag55.xml"/><Relationship Id="rId6" Type="http://schemas.openxmlformats.org/officeDocument/2006/relationships/image" Target="../media/image297.png"/><Relationship Id="rId11" Type="http://schemas.openxmlformats.org/officeDocument/2006/relationships/image" Target="../media/image305.png"/><Relationship Id="rId24" Type="http://schemas.openxmlformats.org/officeDocument/2006/relationships/slide" Target="slide46.xml"/><Relationship Id="rId32" Type="http://schemas.openxmlformats.org/officeDocument/2006/relationships/slide" Target="slide50.xml"/><Relationship Id="rId37" Type="http://schemas.openxmlformats.org/officeDocument/2006/relationships/image" Target="../media/image226.png"/><Relationship Id="rId40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309.png"/><Relationship Id="rId23" Type="http://schemas.openxmlformats.org/officeDocument/2006/relationships/image" Target="../media/image129.png"/><Relationship Id="rId28" Type="http://schemas.openxmlformats.org/officeDocument/2006/relationships/slide" Target="slide49.xml"/><Relationship Id="rId36" Type="http://schemas.openxmlformats.org/officeDocument/2006/relationships/slide" Target="slide52.xml"/><Relationship Id="rId10" Type="http://schemas.openxmlformats.org/officeDocument/2006/relationships/image" Target="../media/image304.png"/><Relationship Id="rId19" Type="http://schemas.openxmlformats.org/officeDocument/2006/relationships/image" Target="../media/image301.png"/><Relationship Id="rId31" Type="http://schemas.openxmlformats.org/officeDocument/2006/relationships/image" Target="../media/image133.png"/><Relationship Id="rId4" Type="http://schemas.openxmlformats.org/officeDocument/2006/relationships/slide" Target="slide3.xml"/><Relationship Id="rId9" Type="http://schemas.openxmlformats.org/officeDocument/2006/relationships/image" Target="../media/image303.png"/><Relationship Id="rId14" Type="http://schemas.openxmlformats.org/officeDocument/2006/relationships/image" Target="../media/image308.png"/><Relationship Id="rId22" Type="http://schemas.openxmlformats.org/officeDocument/2006/relationships/slide" Target="slide45.xml"/><Relationship Id="rId27" Type="http://schemas.openxmlformats.org/officeDocument/2006/relationships/image" Target="../media/image131.png"/><Relationship Id="rId30" Type="http://schemas.openxmlformats.org/officeDocument/2006/relationships/slide" Target="slide51.xml"/><Relationship Id="rId35" Type="http://schemas.openxmlformats.org/officeDocument/2006/relationships/image" Target="../media/image16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299.png"/><Relationship Id="rId18" Type="http://schemas.openxmlformats.org/officeDocument/2006/relationships/image" Target="../media/image313.png"/><Relationship Id="rId26" Type="http://schemas.openxmlformats.org/officeDocument/2006/relationships/image" Target="../media/image130.png"/><Relationship Id="rId39" Type="http://schemas.openxmlformats.org/officeDocument/2006/relationships/slide" Target="slide53.xml"/><Relationship Id="rId3" Type="http://schemas.openxmlformats.org/officeDocument/2006/relationships/notesSlide" Target="../notesSlides/notesSlide55.xml"/><Relationship Id="rId21" Type="http://schemas.openxmlformats.org/officeDocument/2006/relationships/slide" Target="slide5.xml"/><Relationship Id="rId34" Type="http://schemas.openxmlformats.org/officeDocument/2006/relationships/image" Target="../media/image134.png"/><Relationship Id="rId7" Type="http://schemas.openxmlformats.org/officeDocument/2006/relationships/slide" Target="slide55.xml"/><Relationship Id="rId12" Type="http://schemas.openxmlformats.org/officeDocument/2006/relationships/image" Target="../media/image298.png"/><Relationship Id="rId17" Type="http://schemas.openxmlformats.org/officeDocument/2006/relationships/image" Target="../media/image312.png"/><Relationship Id="rId25" Type="http://schemas.openxmlformats.org/officeDocument/2006/relationships/slide" Target="slide46.xml"/><Relationship Id="rId33" Type="http://schemas.openxmlformats.org/officeDocument/2006/relationships/slide" Target="slide50.xml"/><Relationship Id="rId38" Type="http://schemas.openxmlformats.org/officeDocument/2006/relationships/image" Target="../media/image22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5.png"/><Relationship Id="rId20" Type="http://schemas.openxmlformats.org/officeDocument/2006/relationships/image" Target="../media/image315.png"/><Relationship Id="rId29" Type="http://schemas.openxmlformats.org/officeDocument/2006/relationships/slide" Target="slide49.xml"/><Relationship Id="rId41" Type="http://schemas.openxmlformats.org/officeDocument/2006/relationships/slide" Target="slide74.xml"/><Relationship Id="rId1" Type="http://schemas.openxmlformats.org/officeDocument/2006/relationships/tags" Target="../tags/tag56.xml"/><Relationship Id="rId6" Type="http://schemas.openxmlformats.org/officeDocument/2006/relationships/image" Target="../media/image49.png"/><Relationship Id="rId11" Type="http://schemas.openxmlformats.org/officeDocument/2006/relationships/image" Target="../media/image297.png"/><Relationship Id="rId24" Type="http://schemas.openxmlformats.org/officeDocument/2006/relationships/image" Target="../media/image129.png"/><Relationship Id="rId32" Type="http://schemas.openxmlformats.org/officeDocument/2006/relationships/image" Target="../media/image133.png"/><Relationship Id="rId37" Type="http://schemas.openxmlformats.org/officeDocument/2006/relationships/slide" Target="slide52.xml"/><Relationship Id="rId40" Type="http://schemas.openxmlformats.org/officeDocument/2006/relationships/image" Target="../media/image302.png"/><Relationship Id="rId5" Type="http://schemas.openxmlformats.org/officeDocument/2006/relationships/slide" Target="slide3.xml"/><Relationship Id="rId15" Type="http://schemas.openxmlformats.org/officeDocument/2006/relationships/image" Target="../media/image311.png"/><Relationship Id="rId23" Type="http://schemas.openxmlformats.org/officeDocument/2006/relationships/slide" Target="slide45.xml"/><Relationship Id="rId28" Type="http://schemas.openxmlformats.org/officeDocument/2006/relationships/image" Target="../media/image131.png"/><Relationship Id="rId36" Type="http://schemas.openxmlformats.org/officeDocument/2006/relationships/image" Target="../media/image161.png"/><Relationship Id="rId10" Type="http://schemas.openxmlformats.org/officeDocument/2006/relationships/image" Target="../media/image301.png"/><Relationship Id="rId19" Type="http://schemas.openxmlformats.org/officeDocument/2006/relationships/image" Target="../media/image314.png"/><Relationship Id="rId31" Type="http://schemas.openxmlformats.org/officeDocument/2006/relationships/slide" Target="slide51.xml"/><Relationship Id="rId4" Type="http://schemas.openxmlformats.org/officeDocument/2006/relationships/image" Target="../media/image300.png"/><Relationship Id="rId9" Type="http://schemas.openxmlformats.org/officeDocument/2006/relationships/slide" Target="slide54.xml"/><Relationship Id="rId14" Type="http://schemas.openxmlformats.org/officeDocument/2006/relationships/image" Target="../media/image310.png"/><Relationship Id="rId22" Type="http://schemas.openxmlformats.org/officeDocument/2006/relationships/image" Target="../media/image125.png"/><Relationship Id="rId27" Type="http://schemas.openxmlformats.org/officeDocument/2006/relationships/slide" Target="slide48.xml"/><Relationship Id="rId30" Type="http://schemas.openxmlformats.org/officeDocument/2006/relationships/image" Target="../media/image132.png"/><Relationship Id="rId35" Type="http://schemas.openxmlformats.org/officeDocument/2006/relationships/slide" Target="slide4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slide" Target="slide6.xml"/><Relationship Id="rId18" Type="http://schemas.openxmlformats.org/officeDocument/2006/relationships/slide" Target="slide60.xml"/><Relationship Id="rId3" Type="http://schemas.openxmlformats.org/officeDocument/2006/relationships/notesSlide" Target="../notesSlides/notesSlide56.xml"/><Relationship Id="rId21" Type="http://schemas.openxmlformats.org/officeDocument/2006/relationships/image" Target="../media/image132.png"/><Relationship Id="rId7" Type="http://schemas.openxmlformats.org/officeDocument/2006/relationships/slide" Target="slide57.xml"/><Relationship Id="rId12" Type="http://schemas.openxmlformats.org/officeDocument/2006/relationships/image" Target="../media/image318.png"/><Relationship Id="rId17" Type="http://schemas.openxmlformats.org/officeDocument/2006/relationships/image" Target="../media/image130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59.xml"/><Relationship Id="rId20" Type="http://schemas.openxmlformats.org/officeDocument/2006/relationships/slide" Target="slide61.xml"/><Relationship Id="rId1" Type="http://schemas.openxmlformats.org/officeDocument/2006/relationships/tags" Target="../tags/tag57.xml"/><Relationship Id="rId6" Type="http://schemas.openxmlformats.org/officeDocument/2006/relationships/image" Target="../media/image49.png"/><Relationship Id="rId11" Type="http://schemas.openxmlformats.org/officeDocument/2006/relationships/image" Target="../media/image317.png"/><Relationship Id="rId24" Type="http://schemas.openxmlformats.org/officeDocument/2006/relationships/slide" Target="slide74.xml"/><Relationship Id="rId5" Type="http://schemas.openxmlformats.org/officeDocument/2006/relationships/slide" Target="slide3.xml"/><Relationship Id="rId15" Type="http://schemas.openxmlformats.org/officeDocument/2006/relationships/slide" Target="slide58.xml"/><Relationship Id="rId23" Type="http://schemas.openxmlformats.org/officeDocument/2006/relationships/image" Target="../media/image134.png"/><Relationship Id="rId10" Type="http://schemas.openxmlformats.org/officeDocument/2006/relationships/image" Target="../media/image135.png"/><Relationship Id="rId19" Type="http://schemas.openxmlformats.org/officeDocument/2006/relationships/image" Target="../media/image131.png"/><Relationship Id="rId4" Type="http://schemas.openxmlformats.org/officeDocument/2006/relationships/image" Target="../media/image316.png"/><Relationship Id="rId9" Type="http://schemas.openxmlformats.org/officeDocument/2006/relationships/slide" Target="slide56.xml"/><Relationship Id="rId14" Type="http://schemas.openxmlformats.org/officeDocument/2006/relationships/image" Target="../media/image125.png"/><Relationship Id="rId22" Type="http://schemas.openxmlformats.org/officeDocument/2006/relationships/slide" Target="slide6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slide" Target="slide6.xml"/><Relationship Id="rId18" Type="http://schemas.openxmlformats.org/officeDocument/2006/relationships/image" Target="../media/image130.png"/><Relationship Id="rId26" Type="http://schemas.openxmlformats.org/officeDocument/2006/relationships/slide" Target="slide74.xml"/><Relationship Id="rId3" Type="http://schemas.openxmlformats.org/officeDocument/2006/relationships/notesSlide" Target="../notesSlides/notesSlide57.xml"/><Relationship Id="rId21" Type="http://schemas.openxmlformats.org/officeDocument/2006/relationships/slide" Target="slide61.xml"/><Relationship Id="rId7" Type="http://schemas.openxmlformats.org/officeDocument/2006/relationships/image" Target="../media/image160.png"/><Relationship Id="rId12" Type="http://schemas.openxmlformats.org/officeDocument/2006/relationships/image" Target="../media/image318.png"/><Relationship Id="rId17" Type="http://schemas.openxmlformats.org/officeDocument/2006/relationships/slide" Target="slide59.xml"/><Relationship Id="rId25" Type="http://schemas.openxmlformats.org/officeDocument/2006/relationships/image" Target="../media/image13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9.png"/><Relationship Id="rId20" Type="http://schemas.openxmlformats.org/officeDocument/2006/relationships/image" Target="../media/image131.png"/><Relationship Id="rId1" Type="http://schemas.openxmlformats.org/officeDocument/2006/relationships/tags" Target="../tags/tag58.xml"/><Relationship Id="rId6" Type="http://schemas.openxmlformats.org/officeDocument/2006/relationships/slide" Target="slide57.xml"/><Relationship Id="rId11" Type="http://schemas.openxmlformats.org/officeDocument/2006/relationships/image" Target="../media/image319.png"/><Relationship Id="rId24" Type="http://schemas.openxmlformats.org/officeDocument/2006/relationships/image" Target="../media/image134.png"/><Relationship Id="rId5" Type="http://schemas.openxmlformats.org/officeDocument/2006/relationships/image" Target="../media/image49.png"/><Relationship Id="rId15" Type="http://schemas.openxmlformats.org/officeDocument/2006/relationships/slide" Target="slide58.xml"/><Relationship Id="rId23" Type="http://schemas.openxmlformats.org/officeDocument/2006/relationships/slide" Target="slide62.xml"/><Relationship Id="rId10" Type="http://schemas.openxmlformats.org/officeDocument/2006/relationships/image" Target="../media/image317.png"/><Relationship Id="rId19" Type="http://schemas.openxmlformats.org/officeDocument/2006/relationships/slide" Target="slide60.xml"/><Relationship Id="rId4" Type="http://schemas.openxmlformats.org/officeDocument/2006/relationships/slide" Target="slide3.xml"/><Relationship Id="rId9" Type="http://schemas.openxmlformats.org/officeDocument/2006/relationships/image" Target="../media/image161.png"/><Relationship Id="rId14" Type="http://schemas.openxmlformats.org/officeDocument/2006/relationships/image" Target="../media/image125.png"/><Relationship Id="rId22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160.png"/><Relationship Id="rId18" Type="http://schemas.openxmlformats.org/officeDocument/2006/relationships/slide" Target="slide61.xml"/><Relationship Id="rId3" Type="http://schemas.openxmlformats.org/officeDocument/2006/relationships/notesSlide" Target="../notesSlides/notesSlide58.xml"/><Relationship Id="rId21" Type="http://schemas.openxmlformats.org/officeDocument/2006/relationships/image" Target="../media/image134.png"/><Relationship Id="rId7" Type="http://schemas.openxmlformats.org/officeDocument/2006/relationships/image" Target="../media/image321.png"/><Relationship Id="rId12" Type="http://schemas.openxmlformats.org/officeDocument/2006/relationships/slide" Target="slide58.xml"/><Relationship Id="rId17" Type="http://schemas.openxmlformats.org/officeDocument/2006/relationships/image" Target="../media/image131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60.xml"/><Relationship Id="rId20" Type="http://schemas.openxmlformats.org/officeDocument/2006/relationships/slide" Target="slide62.xml"/><Relationship Id="rId1" Type="http://schemas.openxmlformats.org/officeDocument/2006/relationships/tags" Target="../tags/tag59.xml"/><Relationship Id="rId6" Type="http://schemas.openxmlformats.org/officeDocument/2006/relationships/image" Target="../media/image320.png"/><Relationship Id="rId11" Type="http://schemas.openxmlformats.org/officeDocument/2006/relationships/image" Target="../media/image125.png"/><Relationship Id="rId24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130.png"/><Relationship Id="rId23" Type="http://schemas.openxmlformats.org/officeDocument/2006/relationships/image" Target="../media/image161.png"/><Relationship Id="rId10" Type="http://schemas.openxmlformats.org/officeDocument/2006/relationships/slide" Target="slide6.xml"/><Relationship Id="rId19" Type="http://schemas.openxmlformats.org/officeDocument/2006/relationships/image" Target="../media/image132.png"/><Relationship Id="rId4" Type="http://schemas.openxmlformats.org/officeDocument/2006/relationships/slide" Target="slide3.xml"/><Relationship Id="rId9" Type="http://schemas.openxmlformats.org/officeDocument/2006/relationships/image" Target="../media/image323.png"/><Relationship Id="rId14" Type="http://schemas.openxmlformats.org/officeDocument/2006/relationships/slide" Target="slide59.xml"/><Relationship Id="rId22" Type="http://schemas.openxmlformats.org/officeDocument/2006/relationships/slide" Target="slide5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330.png"/><Relationship Id="rId18" Type="http://schemas.openxmlformats.org/officeDocument/2006/relationships/slide" Target="slide59.xml"/><Relationship Id="rId26" Type="http://schemas.openxmlformats.org/officeDocument/2006/relationships/slide" Target="slide56.xml"/><Relationship Id="rId3" Type="http://schemas.openxmlformats.org/officeDocument/2006/relationships/notesSlide" Target="../notesSlides/notesSlide59.xml"/><Relationship Id="rId21" Type="http://schemas.openxmlformats.org/officeDocument/2006/relationships/image" Target="../media/image131.png"/><Relationship Id="rId7" Type="http://schemas.openxmlformats.org/officeDocument/2006/relationships/image" Target="../media/image325.png"/><Relationship Id="rId12" Type="http://schemas.openxmlformats.org/officeDocument/2006/relationships/image" Target="../media/image329.png"/><Relationship Id="rId17" Type="http://schemas.openxmlformats.org/officeDocument/2006/relationships/image" Target="../media/image129.png"/><Relationship Id="rId25" Type="http://schemas.openxmlformats.org/officeDocument/2006/relationships/image" Target="../media/image134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58.xml"/><Relationship Id="rId20" Type="http://schemas.openxmlformats.org/officeDocument/2006/relationships/slide" Target="slide60.xml"/><Relationship Id="rId1" Type="http://schemas.openxmlformats.org/officeDocument/2006/relationships/tags" Target="../tags/tag60.xml"/><Relationship Id="rId6" Type="http://schemas.openxmlformats.org/officeDocument/2006/relationships/image" Target="../media/image324.png"/><Relationship Id="rId11" Type="http://schemas.openxmlformats.org/officeDocument/2006/relationships/image" Target="../media/image328.png"/><Relationship Id="rId24" Type="http://schemas.openxmlformats.org/officeDocument/2006/relationships/slide" Target="slide62.xml"/><Relationship Id="rId5" Type="http://schemas.openxmlformats.org/officeDocument/2006/relationships/image" Target="../media/image49.png"/><Relationship Id="rId15" Type="http://schemas.openxmlformats.org/officeDocument/2006/relationships/image" Target="../media/image125.png"/><Relationship Id="rId23" Type="http://schemas.openxmlformats.org/officeDocument/2006/relationships/image" Target="../media/image132.png"/><Relationship Id="rId28" Type="http://schemas.openxmlformats.org/officeDocument/2006/relationships/slide" Target="slide74.xml"/><Relationship Id="rId10" Type="http://schemas.openxmlformats.org/officeDocument/2006/relationships/image" Target="../media/image327.png"/><Relationship Id="rId19" Type="http://schemas.openxmlformats.org/officeDocument/2006/relationships/image" Target="../media/image171.png"/><Relationship Id="rId4" Type="http://schemas.openxmlformats.org/officeDocument/2006/relationships/slide" Target="slide3.xml"/><Relationship Id="rId9" Type="http://schemas.openxmlformats.org/officeDocument/2006/relationships/image" Target="../media/image326.png"/><Relationship Id="rId14" Type="http://schemas.openxmlformats.org/officeDocument/2006/relationships/slide" Target="slide6.xml"/><Relationship Id="rId22" Type="http://schemas.openxmlformats.org/officeDocument/2006/relationships/slide" Target="slide61.xml"/><Relationship Id="rId27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56.xml"/><Relationship Id="rId18" Type="http://schemas.openxmlformats.org/officeDocument/2006/relationships/image" Target="../media/image74.png"/><Relationship Id="rId26" Type="http://schemas.openxmlformats.org/officeDocument/2006/relationships/slide" Target="slide3.xml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77.png"/><Relationship Id="rId7" Type="http://schemas.openxmlformats.org/officeDocument/2006/relationships/slide" Target="slide61.xml"/><Relationship Id="rId12" Type="http://schemas.openxmlformats.org/officeDocument/2006/relationships/image" Target="../media/image71.png"/><Relationship Id="rId17" Type="http://schemas.openxmlformats.org/officeDocument/2006/relationships/slide" Target="slide60.xml"/><Relationship Id="rId25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11" Type="http://schemas.openxmlformats.org/officeDocument/2006/relationships/slide" Target="slide62.xml"/><Relationship Id="rId24" Type="http://schemas.openxmlformats.org/officeDocument/2006/relationships/image" Target="../media/image80.png"/><Relationship Id="rId5" Type="http://schemas.openxmlformats.org/officeDocument/2006/relationships/image" Target="../media/image8.png"/><Relationship Id="rId15" Type="http://schemas.openxmlformats.org/officeDocument/2006/relationships/slide" Target="slide58.xml"/><Relationship Id="rId23" Type="http://schemas.openxmlformats.org/officeDocument/2006/relationships/image" Target="../media/image79.png"/><Relationship Id="rId10" Type="http://schemas.openxmlformats.org/officeDocument/2006/relationships/image" Target="../media/image70.png"/><Relationship Id="rId19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slide" Target="slide59.xml"/><Relationship Id="rId14" Type="http://schemas.openxmlformats.org/officeDocument/2006/relationships/image" Target="../media/image72.png"/><Relationship Id="rId22" Type="http://schemas.openxmlformats.org/officeDocument/2006/relationships/image" Target="../media/image78.png"/><Relationship Id="rId27" Type="http://schemas.openxmlformats.org/officeDocument/2006/relationships/image" Target="../media/image4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13" Type="http://schemas.openxmlformats.org/officeDocument/2006/relationships/slide" Target="slide59.xml"/><Relationship Id="rId18" Type="http://schemas.openxmlformats.org/officeDocument/2006/relationships/image" Target="../media/image132.png"/><Relationship Id="rId3" Type="http://schemas.openxmlformats.org/officeDocument/2006/relationships/notesSlide" Target="../notesSlides/notesSlide60.xml"/><Relationship Id="rId21" Type="http://schemas.openxmlformats.org/officeDocument/2006/relationships/slide" Target="slide56.xml"/><Relationship Id="rId7" Type="http://schemas.openxmlformats.org/officeDocument/2006/relationships/image" Target="../media/image332.png"/><Relationship Id="rId12" Type="http://schemas.openxmlformats.org/officeDocument/2006/relationships/image" Target="../media/image129.png"/><Relationship Id="rId17" Type="http://schemas.openxmlformats.org/officeDocument/2006/relationships/slide" Target="slide6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1.png"/><Relationship Id="rId20" Type="http://schemas.openxmlformats.org/officeDocument/2006/relationships/image" Target="../media/image134.png"/><Relationship Id="rId1" Type="http://schemas.openxmlformats.org/officeDocument/2006/relationships/tags" Target="../tags/tag61.xml"/><Relationship Id="rId6" Type="http://schemas.openxmlformats.org/officeDocument/2006/relationships/image" Target="../media/image331.png"/><Relationship Id="rId11" Type="http://schemas.openxmlformats.org/officeDocument/2006/relationships/slide" Target="slide58.xml"/><Relationship Id="rId5" Type="http://schemas.openxmlformats.org/officeDocument/2006/relationships/image" Target="../media/image49.png"/><Relationship Id="rId15" Type="http://schemas.openxmlformats.org/officeDocument/2006/relationships/slide" Target="slide60.xml"/><Relationship Id="rId23" Type="http://schemas.openxmlformats.org/officeDocument/2006/relationships/slide" Target="slide74.xml"/><Relationship Id="rId10" Type="http://schemas.openxmlformats.org/officeDocument/2006/relationships/image" Target="../media/image125.png"/><Relationship Id="rId19" Type="http://schemas.openxmlformats.org/officeDocument/2006/relationships/slide" Target="slide62.xml"/><Relationship Id="rId4" Type="http://schemas.openxmlformats.org/officeDocument/2006/relationships/slide" Target="slide3.xml"/><Relationship Id="rId9" Type="http://schemas.openxmlformats.org/officeDocument/2006/relationships/slide" Target="slide6.xml"/><Relationship Id="rId14" Type="http://schemas.openxmlformats.org/officeDocument/2006/relationships/image" Target="../media/image130.png"/><Relationship Id="rId22" Type="http://schemas.openxmlformats.org/officeDocument/2006/relationships/image" Target="../media/image16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slide" Target="slide59.xml"/><Relationship Id="rId18" Type="http://schemas.openxmlformats.org/officeDocument/2006/relationships/image" Target="../media/image188.png"/><Relationship Id="rId3" Type="http://schemas.openxmlformats.org/officeDocument/2006/relationships/notesSlide" Target="../notesSlides/notesSlide61.xml"/><Relationship Id="rId21" Type="http://schemas.openxmlformats.org/officeDocument/2006/relationships/slide" Target="slide56.xml"/><Relationship Id="rId7" Type="http://schemas.openxmlformats.org/officeDocument/2006/relationships/image" Target="../media/image335.png"/><Relationship Id="rId12" Type="http://schemas.openxmlformats.org/officeDocument/2006/relationships/image" Target="../media/image129.png"/><Relationship Id="rId17" Type="http://schemas.openxmlformats.org/officeDocument/2006/relationships/slide" Target="slide6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1.png"/><Relationship Id="rId20" Type="http://schemas.openxmlformats.org/officeDocument/2006/relationships/image" Target="../media/image134.png"/><Relationship Id="rId1" Type="http://schemas.openxmlformats.org/officeDocument/2006/relationships/tags" Target="../tags/tag62.xml"/><Relationship Id="rId6" Type="http://schemas.openxmlformats.org/officeDocument/2006/relationships/image" Target="../media/image334.png"/><Relationship Id="rId11" Type="http://schemas.openxmlformats.org/officeDocument/2006/relationships/slide" Target="slide58.xml"/><Relationship Id="rId5" Type="http://schemas.openxmlformats.org/officeDocument/2006/relationships/image" Target="../media/image49.png"/><Relationship Id="rId15" Type="http://schemas.openxmlformats.org/officeDocument/2006/relationships/slide" Target="slide60.xml"/><Relationship Id="rId23" Type="http://schemas.openxmlformats.org/officeDocument/2006/relationships/slide" Target="slide74.xml"/><Relationship Id="rId10" Type="http://schemas.openxmlformats.org/officeDocument/2006/relationships/image" Target="../media/image125.png"/><Relationship Id="rId19" Type="http://schemas.openxmlformats.org/officeDocument/2006/relationships/slide" Target="slide62.xml"/><Relationship Id="rId4" Type="http://schemas.openxmlformats.org/officeDocument/2006/relationships/slide" Target="slide3.xml"/><Relationship Id="rId9" Type="http://schemas.openxmlformats.org/officeDocument/2006/relationships/slide" Target="slide6.xml"/><Relationship Id="rId14" Type="http://schemas.openxmlformats.org/officeDocument/2006/relationships/image" Target="../media/image130.png"/><Relationship Id="rId22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slide" Target="slide59.xml"/><Relationship Id="rId18" Type="http://schemas.openxmlformats.org/officeDocument/2006/relationships/image" Target="../media/image132.png"/><Relationship Id="rId3" Type="http://schemas.openxmlformats.org/officeDocument/2006/relationships/notesSlide" Target="../notesSlides/notesSlide62.xml"/><Relationship Id="rId21" Type="http://schemas.openxmlformats.org/officeDocument/2006/relationships/slide" Target="slide56.xml"/><Relationship Id="rId7" Type="http://schemas.openxmlformats.org/officeDocument/2006/relationships/image" Target="../media/image338.png"/><Relationship Id="rId12" Type="http://schemas.openxmlformats.org/officeDocument/2006/relationships/image" Target="../media/image129.png"/><Relationship Id="rId17" Type="http://schemas.openxmlformats.org/officeDocument/2006/relationships/slide" Target="slide6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1.png"/><Relationship Id="rId20" Type="http://schemas.openxmlformats.org/officeDocument/2006/relationships/image" Target="../media/image204.png"/><Relationship Id="rId1" Type="http://schemas.openxmlformats.org/officeDocument/2006/relationships/tags" Target="../tags/tag63.xml"/><Relationship Id="rId6" Type="http://schemas.openxmlformats.org/officeDocument/2006/relationships/image" Target="../media/image337.png"/><Relationship Id="rId11" Type="http://schemas.openxmlformats.org/officeDocument/2006/relationships/slide" Target="slide58.xml"/><Relationship Id="rId5" Type="http://schemas.openxmlformats.org/officeDocument/2006/relationships/image" Target="../media/image49.png"/><Relationship Id="rId15" Type="http://schemas.openxmlformats.org/officeDocument/2006/relationships/slide" Target="slide60.xml"/><Relationship Id="rId23" Type="http://schemas.openxmlformats.org/officeDocument/2006/relationships/slide" Target="slide74.xml"/><Relationship Id="rId10" Type="http://schemas.openxmlformats.org/officeDocument/2006/relationships/image" Target="../media/image125.png"/><Relationship Id="rId19" Type="http://schemas.openxmlformats.org/officeDocument/2006/relationships/slide" Target="slide62.xml"/><Relationship Id="rId4" Type="http://schemas.openxmlformats.org/officeDocument/2006/relationships/slide" Target="slide3.xml"/><Relationship Id="rId9" Type="http://schemas.openxmlformats.org/officeDocument/2006/relationships/slide" Target="slide6.xml"/><Relationship Id="rId14" Type="http://schemas.openxmlformats.org/officeDocument/2006/relationships/image" Target="../media/image130.png"/><Relationship Id="rId22" Type="http://schemas.openxmlformats.org/officeDocument/2006/relationships/image" Target="../media/image16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3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340.png"/><Relationship Id="rId5" Type="http://schemas.openxmlformats.org/officeDocument/2006/relationships/image" Target="../media/image49.png"/><Relationship Id="rId4" Type="http://schemas.openxmlformats.org/officeDocument/2006/relationships/slide" Target="slide3.xml"/><Relationship Id="rId9" Type="http://schemas.openxmlformats.org/officeDocument/2006/relationships/slide" Target="slide7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13" Type="http://schemas.openxmlformats.org/officeDocument/2006/relationships/slide" Target="slide66.xml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344.png"/><Relationship Id="rId12" Type="http://schemas.openxmlformats.org/officeDocument/2006/relationships/image" Target="../media/image129.png"/><Relationship Id="rId17" Type="http://schemas.openxmlformats.org/officeDocument/2006/relationships/slide" Target="slide74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5.png"/><Relationship Id="rId1" Type="http://schemas.openxmlformats.org/officeDocument/2006/relationships/tags" Target="../tags/tag65.xml"/><Relationship Id="rId6" Type="http://schemas.openxmlformats.org/officeDocument/2006/relationships/image" Target="../media/image343.png"/><Relationship Id="rId11" Type="http://schemas.openxmlformats.org/officeDocument/2006/relationships/slide" Target="slide65.xml"/><Relationship Id="rId5" Type="http://schemas.openxmlformats.org/officeDocument/2006/relationships/image" Target="../media/image49.png"/><Relationship Id="rId15" Type="http://schemas.openxmlformats.org/officeDocument/2006/relationships/slide" Target="slide64.xml"/><Relationship Id="rId10" Type="http://schemas.openxmlformats.org/officeDocument/2006/relationships/image" Target="../media/image125.png"/><Relationship Id="rId4" Type="http://schemas.openxmlformats.org/officeDocument/2006/relationships/slide" Target="slide3.xml"/><Relationship Id="rId9" Type="http://schemas.openxmlformats.org/officeDocument/2006/relationships/slide" Target="slide7.xml"/><Relationship Id="rId14" Type="http://schemas.openxmlformats.org/officeDocument/2006/relationships/image" Target="../media/image13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slide" Target="slide7.xml"/><Relationship Id="rId18" Type="http://schemas.openxmlformats.org/officeDocument/2006/relationships/image" Target="../media/image130.png"/><Relationship Id="rId3" Type="http://schemas.openxmlformats.org/officeDocument/2006/relationships/notesSlide" Target="../notesSlides/notesSlide65.xml"/><Relationship Id="rId21" Type="http://schemas.openxmlformats.org/officeDocument/2006/relationships/slide" Target="slide74.xml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17" Type="http://schemas.openxmlformats.org/officeDocument/2006/relationships/slide" Target="slide66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0.png"/><Relationship Id="rId20" Type="http://schemas.openxmlformats.org/officeDocument/2006/relationships/image" Target="../media/image161.png"/><Relationship Id="rId1" Type="http://schemas.openxmlformats.org/officeDocument/2006/relationships/tags" Target="../tags/tag66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5" Type="http://schemas.openxmlformats.org/officeDocument/2006/relationships/image" Target="../media/image49.png"/><Relationship Id="rId15" Type="http://schemas.openxmlformats.org/officeDocument/2006/relationships/slide" Target="slide65.xml"/><Relationship Id="rId10" Type="http://schemas.openxmlformats.org/officeDocument/2006/relationships/image" Target="../media/image350.jpeg"/><Relationship Id="rId19" Type="http://schemas.openxmlformats.org/officeDocument/2006/relationships/slide" Target="slide64.xml"/><Relationship Id="rId4" Type="http://schemas.openxmlformats.org/officeDocument/2006/relationships/slide" Target="slide3.xml"/><Relationship Id="rId9" Type="http://schemas.openxmlformats.org/officeDocument/2006/relationships/image" Target="../media/image349.png"/><Relationship Id="rId14" Type="http://schemas.openxmlformats.org/officeDocument/2006/relationships/image" Target="../media/image12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5.xml"/><Relationship Id="rId13" Type="http://schemas.openxmlformats.org/officeDocument/2006/relationships/image" Target="../media/image161.png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125.png"/><Relationship Id="rId12" Type="http://schemas.openxmlformats.org/officeDocument/2006/relationships/slide" Target="slide64.xml"/><Relationship Id="rId17" Type="http://schemas.openxmlformats.org/officeDocument/2006/relationships/slide" Target="slide74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5.png"/><Relationship Id="rId1" Type="http://schemas.openxmlformats.org/officeDocument/2006/relationships/tags" Target="../tags/tag67.xml"/><Relationship Id="rId6" Type="http://schemas.openxmlformats.org/officeDocument/2006/relationships/slide" Target="slide7.xml"/><Relationship Id="rId11" Type="http://schemas.openxmlformats.org/officeDocument/2006/relationships/image" Target="../media/image171.png"/><Relationship Id="rId5" Type="http://schemas.openxmlformats.org/officeDocument/2006/relationships/image" Target="../media/image49.png"/><Relationship Id="rId15" Type="http://schemas.openxmlformats.org/officeDocument/2006/relationships/image" Target="../media/image354.png"/><Relationship Id="rId10" Type="http://schemas.openxmlformats.org/officeDocument/2006/relationships/slide" Target="slide66.xml"/><Relationship Id="rId4" Type="http://schemas.openxmlformats.org/officeDocument/2006/relationships/slide" Target="slide3.xml"/><Relationship Id="rId9" Type="http://schemas.openxmlformats.org/officeDocument/2006/relationships/image" Target="../media/image129.png"/><Relationship Id="rId14" Type="http://schemas.openxmlformats.org/officeDocument/2006/relationships/image" Target="../media/image35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35.png"/><Relationship Id="rId18" Type="http://schemas.openxmlformats.org/officeDocument/2006/relationships/slide" Target="slide7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12" Type="http://schemas.openxmlformats.org/officeDocument/2006/relationships/slide" Target="slide67.xml"/><Relationship Id="rId17" Type="http://schemas.openxmlformats.org/officeDocument/2006/relationships/image" Target="../media/image360.png"/><Relationship Id="rId2" Type="http://schemas.openxmlformats.org/officeDocument/2006/relationships/audio" Target="file:///E:\McClennan%20Sites\CHR\HandOfGod\lastpost.mp3" TargetMode="External"/><Relationship Id="rId16" Type="http://schemas.openxmlformats.org/officeDocument/2006/relationships/image" Target="../media/image359.png"/><Relationship Id="rId1" Type="http://schemas.openxmlformats.org/officeDocument/2006/relationships/tags" Target="../tags/tag68.xml"/><Relationship Id="rId6" Type="http://schemas.openxmlformats.org/officeDocument/2006/relationships/slide" Target="slide3.xml"/><Relationship Id="rId11" Type="http://schemas.openxmlformats.org/officeDocument/2006/relationships/image" Target="../media/image129.png"/><Relationship Id="rId5" Type="http://schemas.openxmlformats.org/officeDocument/2006/relationships/image" Target="../media/image356.png"/><Relationship Id="rId15" Type="http://schemas.openxmlformats.org/officeDocument/2006/relationships/image" Target="../media/image358.png"/><Relationship Id="rId10" Type="http://schemas.openxmlformats.org/officeDocument/2006/relationships/slide" Target="slide68.xml"/><Relationship Id="rId4" Type="http://schemas.openxmlformats.org/officeDocument/2006/relationships/notesSlide" Target="../notesSlides/notesSlide67.xml"/><Relationship Id="rId9" Type="http://schemas.openxmlformats.org/officeDocument/2006/relationships/image" Target="../media/image125.png"/><Relationship Id="rId14" Type="http://schemas.openxmlformats.org/officeDocument/2006/relationships/image" Target="../media/image35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13" Type="http://schemas.openxmlformats.org/officeDocument/2006/relationships/slide" Target="slide67.xml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362.png"/><Relationship Id="rId12" Type="http://schemas.openxmlformats.org/officeDocument/2006/relationships/image" Target="../media/image1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361.png"/><Relationship Id="rId11" Type="http://schemas.openxmlformats.org/officeDocument/2006/relationships/slide" Target="slide68.xml"/><Relationship Id="rId5" Type="http://schemas.openxmlformats.org/officeDocument/2006/relationships/image" Target="../media/image49.png"/><Relationship Id="rId15" Type="http://schemas.openxmlformats.org/officeDocument/2006/relationships/slide" Target="slide74.xml"/><Relationship Id="rId10" Type="http://schemas.openxmlformats.org/officeDocument/2006/relationships/image" Target="../media/image125.png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image" Target="../media/image16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3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364.png"/><Relationship Id="rId5" Type="http://schemas.openxmlformats.org/officeDocument/2006/relationships/image" Target="../media/image49.png"/><Relationship Id="rId4" Type="http://schemas.openxmlformats.org/officeDocument/2006/relationships/slide" Target="slide3.xml"/><Relationship Id="rId9" Type="http://schemas.openxmlformats.org/officeDocument/2006/relationships/slide" Target="slide7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slide" Target="slide3.xml"/><Relationship Id="rId18" Type="http://schemas.openxmlformats.org/officeDocument/2006/relationships/image" Target="../media/image88.png"/><Relationship Id="rId3" Type="http://schemas.openxmlformats.org/officeDocument/2006/relationships/notesSlide" Target="../notesSlides/notesSlide7.xml"/><Relationship Id="rId7" Type="http://schemas.openxmlformats.org/officeDocument/2006/relationships/slide" Target="slide66.xml"/><Relationship Id="rId12" Type="http://schemas.openxmlformats.org/officeDocument/2006/relationships/image" Target="../media/image84.png"/><Relationship Id="rId17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6.png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slide" Target="slide65.xml"/><Relationship Id="rId5" Type="http://schemas.openxmlformats.org/officeDocument/2006/relationships/image" Target="../media/image8.png"/><Relationship Id="rId15" Type="http://schemas.openxmlformats.org/officeDocument/2006/relationships/image" Target="../media/image85.png"/><Relationship Id="rId10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slide" Target="slide64.xml"/><Relationship Id="rId14" Type="http://schemas.openxmlformats.org/officeDocument/2006/relationships/image" Target="../media/image4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13" Type="http://schemas.openxmlformats.org/officeDocument/2006/relationships/slide" Target="slide73.xml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367.jpeg"/><Relationship Id="rId12" Type="http://schemas.openxmlformats.org/officeDocument/2006/relationships/image" Target="../media/image371.png"/><Relationship Id="rId17" Type="http://schemas.openxmlformats.org/officeDocument/2006/relationships/slide" Target="slide74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74.png"/><Relationship Id="rId1" Type="http://schemas.openxmlformats.org/officeDocument/2006/relationships/tags" Target="../tags/tag71.xml"/><Relationship Id="rId6" Type="http://schemas.openxmlformats.org/officeDocument/2006/relationships/slide" Target="slide72.xml"/><Relationship Id="rId11" Type="http://schemas.openxmlformats.org/officeDocument/2006/relationships/image" Target="../media/image370.png"/><Relationship Id="rId5" Type="http://schemas.openxmlformats.org/officeDocument/2006/relationships/image" Target="../media/image49.png"/><Relationship Id="rId15" Type="http://schemas.openxmlformats.org/officeDocument/2006/relationships/image" Target="../media/image373.png"/><Relationship Id="rId10" Type="http://schemas.openxmlformats.org/officeDocument/2006/relationships/image" Target="../media/image369.png"/><Relationship Id="rId4" Type="http://schemas.openxmlformats.org/officeDocument/2006/relationships/slide" Target="slide3.xml"/><Relationship Id="rId9" Type="http://schemas.openxmlformats.org/officeDocument/2006/relationships/image" Target="../media/image368.jpeg"/><Relationship Id="rId14" Type="http://schemas.openxmlformats.org/officeDocument/2006/relationships/image" Target="../media/image37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77.png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368.jpeg"/><Relationship Id="rId12" Type="http://schemas.openxmlformats.org/officeDocument/2006/relationships/image" Target="../media/image3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373.png"/><Relationship Id="rId11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379.png"/><Relationship Id="rId10" Type="http://schemas.openxmlformats.org/officeDocument/2006/relationships/image" Target="../media/image125.png"/><Relationship Id="rId4" Type="http://schemas.openxmlformats.org/officeDocument/2006/relationships/slide" Target="slide3.xml"/><Relationship Id="rId9" Type="http://schemas.openxmlformats.org/officeDocument/2006/relationships/slide" Target="slide70.xml"/><Relationship Id="rId14" Type="http://schemas.openxmlformats.org/officeDocument/2006/relationships/image" Target="../media/image37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jpeg"/><Relationship Id="rId13" Type="http://schemas.openxmlformats.org/officeDocument/2006/relationships/image" Target="../media/image381.png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373.png"/><Relationship Id="rId12" Type="http://schemas.openxmlformats.org/officeDocument/2006/relationships/image" Target="../media/image38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4.png"/><Relationship Id="rId1" Type="http://schemas.openxmlformats.org/officeDocument/2006/relationships/tags" Target="../tags/tag73.xml"/><Relationship Id="rId6" Type="http://schemas.openxmlformats.org/officeDocument/2006/relationships/image" Target="../media/image375.png"/><Relationship Id="rId11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383.png"/><Relationship Id="rId10" Type="http://schemas.openxmlformats.org/officeDocument/2006/relationships/image" Target="../media/image125.png"/><Relationship Id="rId4" Type="http://schemas.openxmlformats.org/officeDocument/2006/relationships/slide" Target="slide3.xml"/><Relationship Id="rId9" Type="http://schemas.openxmlformats.org/officeDocument/2006/relationships/slide" Target="slide70.xml"/><Relationship Id="rId14" Type="http://schemas.openxmlformats.org/officeDocument/2006/relationships/image" Target="../media/image38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86.png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372.png"/><Relationship Id="rId12" Type="http://schemas.openxmlformats.org/officeDocument/2006/relationships/image" Target="../media/image38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373.png"/><Relationship Id="rId11" Type="http://schemas.openxmlformats.org/officeDocument/2006/relationships/slide" Target="slide74.xml"/><Relationship Id="rId5" Type="http://schemas.openxmlformats.org/officeDocument/2006/relationships/image" Target="../media/image49.png"/><Relationship Id="rId15" Type="http://schemas.openxmlformats.org/officeDocument/2006/relationships/image" Target="../media/image388.png"/><Relationship Id="rId10" Type="http://schemas.openxmlformats.org/officeDocument/2006/relationships/image" Target="../media/image125.png"/><Relationship Id="rId4" Type="http://schemas.openxmlformats.org/officeDocument/2006/relationships/slide" Target="slide3.xml"/><Relationship Id="rId9" Type="http://schemas.openxmlformats.org/officeDocument/2006/relationships/slide" Target="slide70.xml"/><Relationship Id="rId14" Type="http://schemas.openxmlformats.org/officeDocument/2006/relationships/image" Target="../media/image387.png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1.png"/><Relationship Id="rId18" Type="http://schemas.openxmlformats.org/officeDocument/2006/relationships/slide" Target="slide45.xml"/><Relationship Id="rId26" Type="http://schemas.openxmlformats.org/officeDocument/2006/relationships/slide" Target="slide51.xml"/><Relationship Id="rId39" Type="http://schemas.openxmlformats.org/officeDocument/2006/relationships/image" Target="../media/image404.png"/><Relationship Id="rId21" Type="http://schemas.openxmlformats.org/officeDocument/2006/relationships/image" Target="../media/image395.png"/><Relationship Id="rId34" Type="http://schemas.openxmlformats.org/officeDocument/2006/relationships/slide" Target="slide67.xml"/><Relationship Id="rId42" Type="http://schemas.openxmlformats.org/officeDocument/2006/relationships/slide" Target="slide49.xml"/><Relationship Id="rId47" Type="http://schemas.openxmlformats.org/officeDocument/2006/relationships/image" Target="../media/image408.png"/><Relationship Id="rId50" Type="http://schemas.openxmlformats.org/officeDocument/2006/relationships/slide" Target="slide58.xml"/><Relationship Id="rId55" Type="http://schemas.openxmlformats.org/officeDocument/2006/relationships/image" Target="../media/image412.png"/><Relationship Id="rId63" Type="http://schemas.openxmlformats.org/officeDocument/2006/relationships/image" Target="../media/image416.png"/><Relationship Id="rId68" Type="http://schemas.openxmlformats.org/officeDocument/2006/relationships/slide" Target="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42.xml"/><Relationship Id="rId29" Type="http://schemas.openxmlformats.org/officeDocument/2006/relationships/image" Target="../media/image399.png"/><Relationship Id="rId1" Type="http://schemas.openxmlformats.org/officeDocument/2006/relationships/tags" Target="../tags/tag75.xml"/><Relationship Id="rId6" Type="http://schemas.openxmlformats.org/officeDocument/2006/relationships/image" Target="../media/image9.png"/><Relationship Id="rId11" Type="http://schemas.openxmlformats.org/officeDocument/2006/relationships/image" Target="../media/image390.png"/><Relationship Id="rId24" Type="http://schemas.openxmlformats.org/officeDocument/2006/relationships/slide" Target="slide48.xml"/><Relationship Id="rId32" Type="http://schemas.openxmlformats.org/officeDocument/2006/relationships/slide" Target="slide65.xml"/><Relationship Id="rId37" Type="http://schemas.openxmlformats.org/officeDocument/2006/relationships/image" Target="../media/image403.png"/><Relationship Id="rId40" Type="http://schemas.openxmlformats.org/officeDocument/2006/relationships/slide" Target="slide9.xml"/><Relationship Id="rId45" Type="http://schemas.openxmlformats.org/officeDocument/2006/relationships/image" Target="../media/image407.png"/><Relationship Id="rId53" Type="http://schemas.openxmlformats.org/officeDocument/2006/relationships/image" Target="../media/image411.png"/><Relationship Id="rId58" Type="http://schemas.openxmlformats.org/officeDocument/2006/relationships/slide" Target="slide50.xml"/><Relationship Id="rId66" Type="http://schemas.openxmlformats.org/officeDocument/2006/relationships/slide" Target="slide63.xml"/><Relationship Id="rId5" Type="http://schemas.openxmlformats.org/officeDocument/2006/relationships/image" Target="../media/image8.png"/><Relationship Id="rId15" Type="http://schemas.openxmlformats.org/officeDocument/2006/relationships/image" Target="../media/image392.png"/><Relationship Id="rId23" Type="http://schemas.openxmlformats.org/officeDocument/2006/relationships/image" Target="../media/image396.png"/><Relationship Id="rId28" Type="http://schemas.openxmlformats.org/officeDocument/2006/relationships/slide" Target="slide52.xml"/><Relationship Id="rId36" Type="http://schemas.openxmlformats.org/officeDocument/2006/relationships/slide" Target="slide34.xml"/><Relationship Id="rId49" Type="http://schemas.openxmlformats.org/officeDocument/2006/relationships/image" Target="../media/image409.png"/><Relationship Id="rId57" Type="http://schemas.openxmlformats.org/officeDocument/2006/relationships/image" Target="../media/image413.png"/><Relationship Id="rId61" Type="http://schemas.openxmlformats.org/officeDocument/2006/relationships/image" Target="../media/image415.png"/><Relationship Id="rId10" Type="http://schemas.openxmlformats.org/officeDocument/2006/relationships/slide" Target="slide37.xml"/><Relationship Id="rId19" Type="http://schemas.openxmlformats.org/officeDocument/2006/relationships/image" Target="../media/image394.png"/><Relationship Id="rId31" Type="http://schemas.openxmlformats.org/officeDocument/2006/relationships/image" Target="../media/image400.png"/><Relationship Id="rId44" Type="http://schemas.openxmlformats.org/officeDocument/2006/relationships/slide" Target="slide70.xml"/><Relationship Id="rId52" Type="http://schemas.openxmlformats.org/officeDocument/2006/relationships/slide" Target="slide60.xml"/><Relationship Id="rId60" Type="http://schemas.openxmlformats.org/officeDocument/2006/relationships/slide" Target="slide69.xml"/><Relationship Id="rId65" Type="http://schemas.openxmlformats.org/officeDocument/2006/relationships/image" Target="../media/image417.png"/><Relationship Id="rId4" Type="http://schemas.openxmlformats.org/officeDocument/2006/relationships/image" Target="../media/image2.png"/><Relationship Id="rId9" Type="http://schemas.openxmlformats.org/officeDocument/2006/relationships/image" Target="../media/image389.png"/><Relationship Id="rId14" Type="http://schemas.openxmlformats.org/officeDocument/2006/relationships/slide" Target="slide40.xml"/><Relationship Id="rId22" Type="http://schemas.openxmlformats.org/officeDocument/2006/relationships/slide" Target="slide43.xml"/><Relationship Id="rId27" Type="http://schemas.openxmlformats.org/officeDocument/2006/relationships/image" Target="../media/image398.png"/><Relationship Id="rId30" Type="http://schemas.openxmlformats.org/officeDocument/2006/relationships/slide" Target="slide53.xml"/><Relationship Id="rId35" Type="http://schemas.openxmlformats.org/officeDocument/2006/relationships/image" Target="../media/image402.png"/><Relationship Id="rId43" Type="http://schemas.openxmlformats.org/officeDocument/2006/relationships/image" Target="../media/image406.png"/><Relationship Id="rId48" Type="http://schemas.openxmlformats.org/officeDocument/2006/relationships/slide" Target="slide56.xml"/><Relationship Id="rId56" Type="http://schemas.openxmlformats.org/officeDocument/2006/relationships/slide" Target="slide64.xml"/><Relationship Id="rId64" Type="http://schemas.openxmlformats.org/officeDocument/2006/relationships/slide" Target="slide39.xml"/><Relationship Id="rId69" Type="http://schemas.openxmlformats.org/officeDocument/2006/relationships/image" Target="../media/image419.png"/><Relationship Id="rId8" Type="http://schemas.openxmlformats.org/officeDocument/2006/relationships/image" Target="../media/image49.png"/><Relationship Id="rId51" Type="http://schemas.openxmlformats.org/officeDocument/2006/relationships/image" Target="../media/image410.png"/><Relationship Id="rId3" Type="http://schemas.openxmlformats.org/officeDocument/2006/relationships/notesSlide" Target="../notesSlides/notesSlide74.xml"/><Relationship Id="rId12" Type="http://schemas.openxmlformats.org/officeDocument/2006/relationships/slide" Target="slide38.xml"/><Relationship Id="rId17" Type="http://schemas.openxmlformats.org/officeDocument/2006/relationships/image" Target="../media/image393.png"/><Relationship Id="rId25" Type="http://schemas.openxmlformats.org/officeDocument/2006/relationships/image" Target="../media/image397.png"/><Relationship Id="rId33" Type="http://schemas.openxmlformats.org/officeDocument/2006/relationships/image" Target="../media/image401.png"/><Relationship Id="rId38" Type="http://schemas.openxmlformats.org/officeDocument/2006/relationships/slide" Target="slide46.xml"/><Relationship Id="rId46" Type="http://schemas.openxmlformats.org/officeDocument/2006/relationships/slide" Target="slide61.xml"/><Relationship Id="rId59" Type="http://schemas.openxmlformats.org/officeDocument/2006/relationships/image" Target="../media/image414.png"/><Relationship Id="rId67" Type="http://schemas.openxmlformats.org/officeDocument/2006/relationships/image" Target="../media/image418.png"/><Relationship Id="rId20" Type="http://schemas.openxmlformats.org/officeDocument/2006/relationships/slide" Target="slide44.xml"/><Relationship Id="rId41" Type="http://schemas.openxmlformats.org/officeDocument/2006/relationships/image" Target="../media/image405.png"/><Relationship Id="rId54" Type="http://schemas.openxmlformats.org/officeDocument/2006/relationships/slide" Target="slide66.xml"/><Relationship Id="rId62" Type="http://schemas.openxmlformats.org/officeDocument/2006/relationships/slide" Target="slide59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hyperlink" Target="https://www.wikipedia.org/" TargetMode="External"/><Relationship Id="rId3" Type="http://schemas.openxmlformats.org/officeDocument/2006/relationships/notesSlide" Target="../notesSlides/notesSlide75.xml"/><Relationship Id="rId7" Type="http://schemas.openxmlformats.org/officeDocument/2006/relationships/slide" Target="slide3.xml"/><Relationship Id="rId12" Type="http://schemas.openxmlformats.org/officeDocument/2006/relationships/hyperlink" Target="https://adb.anu.edu.au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9.png"/><Relationship Id="rId11" Type="http://schemas.openxmlformats.org/officeDocument/2006/relationships/hyperlink" Target="https://www.awm.gov.au/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chr.org.au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420.png"/><Relationship Id="rId14" Type="http://schemas.openxmlformats.org/officeDocument/2006/relationships/hyperlink" Target="https://www.chr.org.au/schools-content/2.-John-Flynn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1.png"/><Relationship Id="rId3" Type="http://schemas.openxmlformats.org/officeDocument/2006/relationships/notesSlide" Target="../notesSlides/notesSlide8.xml"/><Relationship Id="rId7" Type="http://schemas.openxmlformats.org/officeDocument/2006/relationships/slide" Target="slide68.xml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slide" Target="slide3.xml"/><Relationship Id="rId5" Type="http://schemas.openxmlformats.org/officeDocument/2006/relationships/image" Target="../media/image8.png"/><Relationship Id="rId15" Type="http://schemas.openxmlformats.org/officeDocument/2006/relationships/image" Target="../media/image93.png"/><Relationship Id="rId10" Type="http://schemas.openxmlformats.org/officeDocument/2006/relationships/image" Target="../media/image90.png"/><Relationship Id="rId4" Type="http://schemas.openxmlformats.org/officeDocument/2006/relationships/image" Target="../media/image2.png"/><Relationship Id="rId9" Type="http://schemas.openxmlformats.org/officeDocument/2006/relationships/slide" Target="slide67.xml"/><Relationship Id="rId1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9.xml"/><Relationship Id="rId7" Type="http://schemas.openxmlformats.org/officeDocument/2006/relationships/slide" Target="slide10.xml"/><Relationship Id="rId12" Type="http://schemas.openxmlformats.org/officeDocument/2006/relationships/slide" Target="slide7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94.png"/><Relationship Id="rId11" Type="http://schemas.openxmlformats.org/officeDocument/2006/relationships/image" Target="../media/image49.png"/><Relationship Id="rId5" Type="http://schemas.openxmlformats.org/officeDocument/2006/relationships/image" Target="../media/image9.png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openxmlformats.org/officeDocument/2006/relationships/image" Target="../media/image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McClennan Sites\CHR\HandOfGod\HandofGod (extract.me)\Image 5 at frame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4324350" cy="895351"/>
          </a:xfrm>
          <a:prstGeom prst="rect">
            <a:avLst/>
          </a:prstGeom>
          <a:noFill/>
        </p:spPr>
      </p:pic>
      <p:pic>
        <p:nvPicPr>
          <p:cNvPr id="1028" name="Picture 4" descr="E:\McClennan Sites\CHR\HandOfGod\HandofGod (extract.me)\Image 4 at frame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700808"/>
            <a:ext cx="6153150" cy="3295650"/>
          </a:xfrm>
          <a:prstGeom prst="rect">
            <a:avLst/>
          </a:prstGeom>
          <a:noFill/>
        </p:spPr>
      </p:pic>
      <p:pic>
        <p:nvPicPr>
          <p:cNvPr id="1030" name="Picture 6" descr="E:\McClennan Sites\CHR\HandOfGod\HandofGod (extract.me)\Image 7 at frame 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5229200"/>
            <a:ext cx="952500" cy="2667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294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6730" y="548680"/>
            <a:ext cx="285750" cy="285750"/>
          </a:xfrm>
          <a:prstGeom prst="rect">
            <a:avLst/>
          </a:prstGeom>
          <a:noFill/>
        </p:spPr>
      </p:pic>
      <p:sp>
        <p:nvSpPr>
          <p:cNvPr id="32" name="Oval 31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Oval 53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Oval 54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Oval 55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1027" name="Picture 3" descr="E:\McClennan Sites\CHR\HandOfGod\HandofGod (extract.me)\Image 166 at frame 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340768"/>
            <a:ext cx="2381250" cy="1562100"/>
          </a:xfrm>
          <a:prstGeom prst="rect">
            <a:avLst/>
          </a:prstGeom>
          <a:noFill/>
        </p:spPr>
      </p:pic>
      <p:sp>
        <p:nvSpPr>
          <p:cNvPr id="67" name="Rectangle 66">
            <a:hlinkClick r:id="rId8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Rectangle 67">
            <a:hlinkClick r:id="rId9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9" name="Rectangle 68">
            <a:hlinkClick r:id="rId10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Rectangle 69">
            <a:hlinkClick r:id="rId11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Rectangle 70">
            <a:hlinkClick r:id="rId12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2" name="Rectangle 71">
            <a:hlinkClick r:id="rId13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Rectangle 72">
            <a:hlinkClick r:id="rId14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4" name="Rectangle 73">
            <a:hlinkClick r:id="rId15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5" name="Rectangle 74">
            <a:hlinkClick r:id="rId16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" name="Rectangle 75">
            <a:hlinkClick r:id="rId17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7" name="Rectangle 76">
            <a:hlinkClick r:id="rId18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8" name="Rectangle 77">
            <a:hlinkClick r:id="rId19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9" name="Rectangle 78">
            <a:hlinkClick r:id="rId20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0" name="Rectangle 79">
            <a:hlinkClick r:id="rId21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1" name="Rectangle 80">
            <a:hlinkClick r:id="rId22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Rectangle 81">
            <a:hlinkClick r:id="rId23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3" name="Rectangle 82">
            <a:hlinkClick r:id="rId24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4" name="Rectangle 83">
            <a:hlinkClick r:id="rId25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" name="Rectangle 84">
            <a:hlinkClick r:id="rId26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6" name="Rectangle 85">
            <a:hlinkClick r:id="rId27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Rectangle 86">
            <a:hlinkClick r:id="rId28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" name="Rectangle 87">
            <a:hlinkClick r:id="rId29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9" name="Rectangle 88">
            <a:hlinkClick r:id="rId30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0" name="Picture 6" descr="E:\McClennan Sites\CHR\HandOfGod\HandofGod (extract.me)\Image 163 at frame 23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91" name="Oval 90">
            <a:hlinkClick r:id="rId8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2" name="Oval 91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3" name="Oval 92">
            <a:hlinkClick r:id="rId9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4" name="Oval 93">
            <a:hlinkClick r:id="rId10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5" name="Oval 94">
            <a:hlinkClick r:id="rId11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6" name="Oval 95">
            <a:hlinkClick r:id="rId12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7" name="Oval 96">
            <a:hlinkClick r:id="rId13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8" name="Oval 97">
            <a:hlinkClick r:id="rId15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9" name="Oval 98">
            <a:hlinkClick r:id="rId16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Oval 99">
            <a:hlinkClick r:id="rId14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1" name="Oval 100">
            <a:hlinkClick r:id="rId25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2" name="Oval 101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3" name="Oval 102">
            <a:hlinkClick r:id="rId27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4" name="Oval 103">
            <a:hlinkClick r:id="rId28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" name="Oval 104">
            <a:hlinkClick r:id="rId19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6" name="Oval 105">
            <a:hlinkClick r:id="rId20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7" name="Oval 106">
            <a:hlinkClick r:id="rId21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8" name="Oval 107">
            <a:hlinkClick r:id="rId30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Oval 108">
            <a:hlinkClick r:id="rId22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0" name="Oval 109">
            <a:hlinkClick r:id="rId18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1" name="Oval 110">
            <a:hlinkClick r:id="rId29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2" name="Oval 111">
            <a:hlinkClick r:id="rId26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3" name="Oval 112">
            <a:hlinkClick r:id="rId24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4" name="Oval 113">
            <a:hlinkClick r:id="rId23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5" name="Oval 114">
            <a:hlinkClick r:id="rId17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2050" name="Picture 2" descr="E:\McClennan Sites\CHR\HandOfGod\HandofGod (extract.me)\Image 167 at frame 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124744"/>
            <a:ext cx="2238375" cy="1819275"/>
          </a:xfrm>
          <a:prstGeom prst="rect">
            <a:avLst/>
          </a:prstGeom>
          <a:noFill/>
        </p:spPr>
      </p:pic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hlinkClick r:id="rId30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6" descr="E:\McClennan Sites\CHR\HandOfGod\HandofGod (extract.me)\Image 163 at frame 23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9" name="Oval 28">
            <a:hlinkClick r:id="rId8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3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6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14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>
            <a:hlinkClick r:id="rId25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28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1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30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22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18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9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6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23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>
            <a:hlinkClick r:id="rId17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3074" name="Picture 2" descr="E:\McClennan Sites\CHR\HandOfGod\HandofGod (extract.me)\Image 169 at frame 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124744"/>
            <a:ext cx="2238375" cy="1838325"/>
          </a:xfrm>
          <a:prstGeom prst="rect">
            <a:avLst/>
          </a:prstGeom>
          <a:noFill/>
        </p:spPr>
      </p:pic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hlinkClick r:id="rId30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6" descr="E:\McClennan Sites\CHR\HandOfGod\HandofGod (extract.me)\Image 163 at frame 23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9" name="Oval 28">
            <a:hlinkClick r:id="rId8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3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6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14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>
            <a:hlinkClick r:id="rId25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28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1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30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22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18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9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6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23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>
            <a:hlinkClick r:id="rId17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4098" name="Picture 2" descr="E:\McClennan Sites\CHR\HandOfGod\HandofGod (extract.me)\Image 170 at frame 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196752"/>
            <a:ext cx="2238375" cy="1724025"/>
          </a:xfrm>
          <a:prstGeom prst="rect">
            <a:avLst/>
          </a:prstGeom>
          <a:noFill/>
        </p:spPr>
      </p:pic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hlinkClick r:id="rId30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6" descr="E:\McClennan Sites\CHR\HandOfGod\HandofGod (extract.me)\Image 163 at frame 23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9" name="Oval 28">
            <a:hlinkClick r:id="rId8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3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6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14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>
            <a:hlinkClick r:id="rId25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28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1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30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22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18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9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6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23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>
            <a:hlinkClick r:id="rId17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122" name="Picture 2" descr="E:\McClennan Sites\CHR\HandOfGod\HandofGod (extract.me)\Image 171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228184" y="1196752"/>
            <a:ext cx="2324100" cy="19621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46" name="Picture 2" descr="E:\McClennan Sites\CHR\HandOfGod\HandofGod (extract.me)\Image 189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196752"/>
            <a:ext cx="2238375" cy="18573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170" name="Picture 2" descr="E:\McClennan Sites\CHR\HandOfGod\HandofGod (extract.me)\Image 172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084168" y="1196752"/>
            <a:ext cx="2495550" cy="22669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194" name="Picture 2" descr="E:\McClennan Sites\CHR\HandOfGod\HandofGod (extract.me)\Image 187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00192" y="1052736"/>
            <a:ext cx="2238375" cy="18097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218" name="Picture 2" descr="E:\McClennan Sites\CHR\HandOfGod\HandofGod (extract.me)\Image 173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00192" y="1268760"/>
            <a:ext cx="2238375" cy="2362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cClennan Sites\CHR\HandOfGod\HandofGod (extract.me)\Image 10 at frame 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6704" y="6127688"/>
            <a:ext cx="1051560" cy="342900"/>
          </a:xfrm>
          <a:prstGeom prst="rect">
            <a:avLst/>
          </a:prstGeom>
          <a:noFill/>
        </p:spPr>
      </p:pic>
      <p:pic>
        <p:nvPicPr>
          <p:cNvPr id="2052" name="Picture 4" descr="E:\McClennan Sites\CHR\HandOfGod\HandofGod (extract.me)\Image 14 at frame 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736" y="6669360"/>
            <a:ext cx="3686176" cy="285750"/>
          </a:xfrm>
          <a:prstGeom prst="rect">
            <a:avLst/>
          </a:prstGeom>
          <a:noFill/>
        </p:spPr>
      </p:pic>
      <p:pic>
        <p:nvPicPr>
          <p:cNvPr id="2053" name="Picture 5" descr="E:\McClennan Sites\CHR\HandOfGod\HandofGod (extract.me)\Image 15 at frame 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6671642"/>
            <a:ext cx="3686175" cy="285750"/>
          </a:xfrm>
          <a:prstGeom prst="rect">
            <a:avLst/>
          </a:prstGeom>
          <a:noFill/>
        </p:spPr>
      </p:pic>
      <p:pic>
        <p:nvPicPr>
          <p:cNvPr id="2051" name="Picture 3" descr="E:\McClennan Sites\CHR\HandOfGod\HandofGod (extract.me)\Image 13 at frame 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8648" y="3276575"/>
            <a:ext cx="4495800" cy="19526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42" name="Picture 2" descr="E:\McClennan Sites\CHR\HandOfGod\HandofGod (extract.me)\Image 185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516216" y="1196752"/>
            <a:ext cx="2238375" cy="18002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266" name="Picture 2" descr="E:\McClennan Sites\CHR\HandOfGod\HandofGod (extract.me)\Image 174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196752"/>
            <a:ext cx="2286000" cy="2209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290" name="Picture 2" descr="E:\McClennan Sites\CHR\HandOfGod\HandofGod (extract.me)\Image 175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052736"/>
            <a:ext cx="2238375" cy="19716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314" name="Picture 2" descr="E:\McClennan Sites\CHR\HandOfGod\HandofGod (extract.me)\Image 176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124744"/>
            <a:ext cx="2238375" cy="17716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338" name="Picture 2" descr="E:\McClennan Sites\CHR\HandOfGod\HandofGod (extract.me)\Image 177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268760"/>
            <a:ext cx="2238375" cy="2028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362" name="Picture 2" descr="E:\McClennan Sites\CHR\HandOfGod\HandofGod (extract.me)\Image 188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084168" y="1052736"/>
            <a:ext cx="2857500" cy="20764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386" name="Picture 2" descr="E:\McClennan Sites\CHR\HandOfGod\HandofGod (extract.me)\Image 178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980728"/>
            <a:ext cx="2238375" cy="20097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410" name="Picture 2" descr="E:\McClennan Sites\CHR\HandOfGod\HandofGod (extract.me)\Image 179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124744"/>
            <a:ext cx="2238375" cy="1828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434" name="Picture 2" descr="E:\McClennan Sites\CHR\HandOfGod\HandofGod (extract.me)\Image 168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724128" y="980728"/>
            <a:ext cx="3124200" cy="31337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458" name="Picture 2" descr="E:\McClennan Sites\CHR\HandOfGod\HandofGod (extract.me)\Image 181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00192" y="908720"/>
            <a:ext cx="2238375" cy="20574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cClennan Sites\CHR\HandOfGod\HandofGod (extract.me)\Image 16 at frame 5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3528" y="260648"/>
            <a:ext cx="2446020" cy="739140"/>
          </a:xfrm>
          <a:prstGeom prst="rect">
            <a:avLst/>
          </a:prstGeom>
          <a:noFill/>
        </p:spPr>
      </p:pic>
      <p:pic>
        <p:nvPicPr>
          <p:cNvPr id="3075" name="Picture 3" descr="E:\McClennan Sites\CHR\HandOfGod\HandofGod (extract.me)\Image 17 at frame 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2392" y="1196752"/>
            <a:ext cx="952500" cy="1143000"/>
          </a:xfrm>
          <a:prstGeom prst="rect">
            <a:avLst/>
          </a:prstGeom>
          <a:noFill/>
        </p:spPr>
      </p:pic>
      <p:pic>
        <p:nvPicPr>
          <p:cNvPr id="3076" name="Picture 4" descr="E:\McClennan Sites\CHR\HandOfGod\HandofGod (extract.me)\Image 18 at frame 5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1196752"/>
            <a:ext cx="952500" cy="1143000"/>
          </a:xfrm>
          <a:prstGeom prst="rect">
            <a:avLst/>
          </a:prstGeom>
          <a:noFill/>
        </p:spPr>
      </p:pic>
      <p:pic>
        <p:nvPicPr>
          <p:cNvPr id="3077" name="Picture 5" descr="E:\McClennan Sites\CHR\HandOfGod\HandofGod (extract.me)\Image 19 at frame 5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1996" y="1196752"/>
            <a:ext cx="952500" cy="1143000"/>
          </a:xfrm>
          <a:prstGeom prst="rect">
            <a:avLst/>
          </a:prstGeom>
          <a:noFill/>
        </p:spPr>
      </p:pic>
      <p:pic>
        <p:nvPicPr>
          <p:cNvPr id="3079" name="Picture 7" descr="E:\McClennan Sites\CHR\HandOfGod\HandofGod (extract.me)\Image 21 at frame 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62788" y="1196752"/>
            <a:ext cx="952500" cy="1143000"/>
          </a:xfrm>
          <a:prstGeom prst="rect">
            <a:avLst/>
          </a:prstGeom>
          <a:noFill/>
        </p:spPr>
      </p:pic>
      <p:pic>
        <p:nvPicPr>
          <p:cNvPr id="3083" name="Picture 11" descr="E:\McClennan Sites\CHR\HandOfGod\HandofGod (extract.me)\Image 39 at frame 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47863" y="4950296"/>
            <a:ext cx="952500" cy="1143000"/>
          </a:xfrm>
          <a:prstGeom prst="rect">
            <a:avLst/>
          </a:prstGeom>
          <a:noFill/>
        </p:spPr>
      </p:pic>
      <p:pic>
        <p:nvPicPr>
          <p:cNvPr id="3084" name="Picture 12" descr="E:\McClennan Sites\CHR\HandOfGod\HandofGod (extract.me)\Image 40 at frame 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08713" y="4950296"/>
            <a:ext cx="971550" cy="1143000"/>
          </a:xfrm>
          <a:prstGeom prst="rect">
            <a:avLst/>
          </a:prstGeom>
          <a:noFill/>
        </p:spPr>
      </p:pic>
      <p:pic>
        <p:nvPicPr>
          <p:cNvPr id="3085" name="Picture 13" descr="E:\McClennan Sites\CHR\HandOfGod\HandofGod (extract.me)\Image 41 at frame 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68763" y="4950296"/>
            <a:ext cx="971550" cy="1143000"/>
          </a:xfrm>
          <a:prstGeom prst="rect">
            <a:avLst/>
          </a:prstGeom>
          <a:noFill/>
        </p:spPr>
      </p:pic>
      <p:grpSp>
        <p:nvGrpSpPr>
          <p:cNvPr id="36" name="Group 35"/>
          <p:cNvGrpSpPr/>
          <p:nvPr/>
        </p:nvGrpSpPr>
        <p:grpSpPr>
          <a:xfrm>
            <a:off x="179512" y="6663016"/>
            <a:ext cx="9446815" cy="292094"/>
            <a:chOff x="179512" y="6663016"/>
            <a:chExt cx="9446815" cy="292094"/>
          </a:xfrm>
        </p:grpSpPr>
        <p:pic>
          <p:nvPicPr>
            <p:cNvPr id="3086" name="Picture 14" descr="E:\McClennan Sites\CHR\HandOfGod\HandofGod (extract.me)\Image 42 at frame 5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9512" y="6669360"/>
              <a:ext cx="3686175" cy="285750"/>
            </a:xfrm>
            <a:prstGeom prst="rect">
              <a:avLst/>
            </a:prstGeom>
            <a:noFill/>
          </p:spPr>
        </p:pic>
        <p:pic>
          <p:nvPicPr>
            <p:cNvPr id="3087" name="Picture 15" descr="E:\McClennan Sites\CHR\HandOfGod\HandofGod (extract.me)\Image 43 at frame 5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940152" y="6663016"/>
              <a:ext cx="3686175" cy="285750"/>
            </a:xfrm>
            <a:prstGeom prst="rect">
              <a:avLst/>
            </a:prstGeom>
            <a:noFill/>
          </p:spPr>
        </p:pic>
      </p:grpSp>
      <p:pic>
        <p:nvPicPr>
          <p:cNvPr id="3088" name="Picture 16" descr="E:\McClennan Sites\CHR\HandOfGod\HandofGod (extract.me)\Image 24 at frame 5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42452" y="2395662"/>
            <a:ext cx="937260" cy="228600"/>
          </a:xfrm>
          <a:prstGeom prst="rect">
            <a:avLst/>
          </a:prstGeom>
          <a:noFill/>
        </p:spPr>
      </p:pic>
      <p:pic>
        <p:nvPicPr>
          <p:cNvPr id="3089" name="Picture 17" descr="E:\McClennan Sites\CHR\HandOfGod\HandofGod (extract.me)\Image 25 at frame 5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16208" y="2395662"/>
            <a:ext cx="807720" cy="228600"/>
          </a:xfrm>
          <a:prstGeom prst="rect">
            <a:avLst/>
          </a:prstGeom>
          <a:noFill/>
        </p:spPr>
      </p:pic>
      <p:pic>
        <p:nvPicPr>
          <p:cNvPr id="3090" name="Picture 18" descr="E:\McClennan Sites\CHR\HandOfGod\HandofGod (extract.me)\Image 26 at frame 5.png"/>
          <p:cNvPicPr>
            <a:picLocks noChangeAspect="1" noChangeArrowheads="1"/>
          </p:cNvPicPr>
          <p:nvPr/>
        </p:nvPicPr>
        <p:blipFill>
          <a:blip r:embed="rId24" cstate="print"/>
          <a:srcRect b="38937"/>
          <a:stretch>
            <a:fillRect/>
          </a:stretch>
        </p:blipFill>
        <p:spPr bwMode="auto">
          <a:xfrm>
            <a:off x="4932040" y="2395663"/>
            <a:ext cx="1112520" cy="423423"/>
          </a:xfrm>
          <a:prstGeom prst="rect">
            <a:avLst/>
          </a:prstGeom>
          <a:noFill/>
        </p:spPr>
      </p:pic>
      <p:pic>
        <p:nvPicPr>
          <p:cNvPr id="3091" name="Picture 19" descr="E:\McClennan Sites\CHR\HandOfGod\HandofGod (extract.me)\Image 27 at frame 5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092280" y="2395662"/>
            <a:ext cx="975360" cy="228600"/>
          </a:xfrm>
          <a:prstGeom prst="rect">
            <a:avLst/>
          </a:prstGeom>
          <a:noFill/>
        </p:spPr>
      </p:pic>
      <p:pic>
        <p:nvPicPr>
          <p:cNvPr id="3078" name="Picture 6" descr="E:\McClennan Sites\CHR\HandOfGod\HandofGod (extract.me)\Image 20 at frame 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11126" y="3060700"/>
            <a:ext cx="952500" cy="1143000"/>
          </a:xfrm>
          <a:prstGeom prst="rect">
            <a:avLst/>
          </a:prstGeom>
          <a:noFill/>
        </p:spPr>
      </p:pic>
      <p:pic>
        <p:nvPicPr>
          <p:cNvPr id="3080" name="Picture 8" descr="E:\McClennan Sites\CHR\HandOfGod\HandofGod (extract.me)\Image 22 at frame 5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931868" y="3060700"/>
            <a:ext cx="952500" cy="1143000"/>
          </a:xfrm>
          <a:prstGeom prst="rect">
            <a:avLst/>
          </a:prstGeom>
          <a:noFill/>
        </p:spPr>
      </p:pic>
      <p:pic>
        <p:nvPicPr>
          <p:cNvPr id="3081" name="Picture 9" descr="E:\McClennan Sites\CHR\HandOfGod\HandofGod (extract.me)\Image 23 at frame 5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051373" y="3060700"/>
            <a:ext cx="952500" cy="1143000"/>
          </a:xfrm>
          <a:prstGeom prst="rect">
            <a:avLst/>
          </a:prstGeom>
          <a:noFill/>
        </p:spPr>
      </p:pic>
      <p:pic>
        <p:nvPicPr>
          <p:cNvPr id="3082" name="Picture 10" descr="E:\McClennan Sites\CHR\HandOfGod\HandofGod (extract.me)\Image 35 at frame 5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991620" y="3060700"/>
            <a:ext cx="952500" cy="1143000"/>
          </a:xfrm>
          <a:prstGeom prst="rect">
            <a:avLst/>
          </a:prstGeom>
          <a:noFill/>
        </p:spPr>
      </p:pic>
      <p:pic>
        <p:nvPicPr>
          <p:cNvPr id="3092" name="Picture 20" descr="E:\McClennan Sites\CHR\HandOfGod\HandofGod (extract.me)\Image 28 at frame 5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327150" y="4250040"/>
            <a:ext cx="632460" cy="243840"/>
          </a:xfrm>
          <a:prstGeom prst="rect">
            <a:avLst/>
          </a:prstGeom>
          <a:noFill/>
        </p:spPr>
      </p:pic>
      <p:pic>
        <p:nvPicPr>
          <p:cNvPr id="3093" name="Picture 21" descr="E:\McClennan Sites\CHR\HandOfGod\HandofGod (extract.me)\Image 29 at frame 5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026438" y="4250040"/>
            <a:ext cx="853440" cy="259080"/>
          </a:xfrm>
          <a:prstGeom prst="rect">
            <a:avLst/>
          </a:prstGeom>
          <a:noFill/>
        </p:spPr>
      </p:pic>
      <p:pic>
        <p:nvPicPr>
          <p:cNvPr id="3094" name="Picture 22" descr="E:\McClennan Sites\CHR\HandOfGod\HandofGod (extract.me)\Image 30 at frame 5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286214" y="4250040"/>
            <a:ext cx="777240" cy="236220"/>
          </a:xfrm>
          <a:prstGeom prst="rect">
            <a:avLst/>
          </a:prstGeom>
          <a:noFill/>
        </p:spPr>
      </p:pic>
      <p:pic>
        <p:nvPicPr>
          <p:cNvPr id="3095" name="Picture 23" descr="E:\McClennan Sites\CHR\HandOfGod\HandofGod (extract.me)\Image 31 at frame 5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143574" y="4250040"/>
            <a:ext cx="754380" cy="243840"/>
          </a:xfrm>
          <a:prstGeom prst="rect">
            <a:avLst/>
          </a:prstGeom>
          <a:noFill/>
        </p:spPr>
      </p:pic>
      <p:pic>
        <p:nvPicPr>
          <p:cNvPr id="3096" name="Picture 24" descr="E:\McClennan Sites\CHR\HandOfGod\HandofGod (extract.me)\Image 32 at frame 5.png"/>
          <p:cNvPicPr>
            <a:picLocks noChangeAspect="1" noChangeArrowheads="1"/>
          </p:cNvPicPr>
          <p:nvPr/>
        </p:nvPicPr>
        <p:blipFill>
          <a:blip r:embed="rId38" cstate="print"/>
          <a:srcRect l="11786" r="8033" b="47971"/>
          <a:stretch>
            <a:fillRect/>
          </a:stretch>
        </p:blipFill>
        <p:spPr bwMode="auto">
          <a:xfrm>
            <a:off x="2037315" y="6148061"/>
            <a:ext cx="806493" cy="305275"/>
          </a:xfrm>
          <a:prstGeom prst="rect">
            <a:avLst/>
          </a:prstGeom>
          <a:noFill/>
        </p:spPr>
      </p:pic>
      <p:pic>
        <p:nvPicPr>
          <p:cNvPr id="3097" name="Picture 25" descr="E:\McClennan Sites\CHR\HandOfGod\HandofGod (extract.me)\Image 33 at frame 5.png"/>
          <p:cNvPicPr>
            <a:picLocks noChangeAspect="1" noChangeArrowheads="1"/>
          </p:cNvPicPr>
          <p:nvPr/>
        </p:nvPicPr>
        <p:blipFill>
          <a:blip r:embed="rId39" cstate="print"/>
          <a:srcRect r="33236" b="65172"/>
          <a:stretch>
            <a:fillRect/>
          </a:stretch>
        </p:blipFill>
        <p:spPr bwMode="auto">
          <a:xfrm>
            <a:off x="4355976" y="6170634"/>
            <a:ext cx="381556" cy="153926"/>
          </a:xfrm>
          <a:prstGeom prst="rect">
            <a:avLst/>
          </a:prstGeom>
          <a:noFill/>
        </p:spPr>
      </p:pic>
      <p:pic>
        <p:nvPicPr>
          <p:cNvPr id="3098" name="Picture 26" descr="E:\McClennan Sites\CHR\HandOfGod\HandofGod (extract.me)\Image 34 at frame 5.png"/>
          <p:cNvPicPr>
            <a:picLocks noChangeAspect="1" noChangeArrowheads="1"/>
          </p:cNvPicPr>
          <p:nvPr/>
        </p:nvPicPr>
        <p:blipFill>
          <a:blip r:embed="rId40" cstate="print"/>
          <a:srcRect r="37383" b="56464"/>
          <a:stretch>
            <a:fillRect/>
          </a:stretch>
        </p:blipFill>
        <p:spPr bwMode="auto">
          <a:xfrm>
            <a:off x="6518399" y="6188918"/>
            <a:ext cx="357857" cy="19241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482" name="Picture 2" descr="E:\McClennan Sites\CHR\HandOfGod\HandofGod (extract.me)\Image 183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980728"/>
            <a:ext cx="2238375" cy="20193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506" name="Picture 2" descr="E:\McClennan Sites\CHR\HandOfGod\HandofGod (extract.me)\Image 180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052736"/>
            <a:ext cx="2238375" cy="19526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530" name="Picture 2" descr="E:\McClennan Sites\CHR\HandOfGod\HandofGod (extract.me)\Image 182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268760"/>
            <a:ext cx="2238375" cy="1600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25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hlinkClick r:id="rId8" action="ppaction://hlinksldjump"/>
          </p:cNvPr>
          <p:cNvSpPr/>
          <p:nvPr/>
        </p:nvSpPr>
        <p:spPr>
          <a:xfrm>
            <a:off x="97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6688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23889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hlinkClick r:id="rId11" action="ppaction://hlinksldjump"/>
          </p:cNvPr>
          <p:cNvSpPr/>
          <p:nvPr/>
        </p:nvSpPr>
        <p:spPr>
          <a:xfrm>
            <a:off x="31013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382906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hlinkClick r:id="rId13" action="ppaction://hlinksldjump"/>
          </p:cNvPr>
          <p:cNvSpPr/>
          <p:nvPr/>
        </p:nvSpPr>
        <p:spPr>
          <a:xfrm>
            <a:off x="454152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hlinkClick r:id="rId14" action="ppaction://hlinksldjump"/>
          </p:cNvPr>
          <p:cNvSpPr/>
          <p:nvPr/>
        </p:nvSpPr>
        <p:spPr>
          <a:xfrm>
            <a:off x="5261600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hlinkClick r:id="rId15" action="ppaction://hlinksldjump"/>
          </p:cNvPr>
          <p:cNvSpPr/>
          <p:nvPr/>
        </p:nvSpPr>
        <p:spPr>
          <a:xfrm>
            <a:off x="5970632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691778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7637864" y="494116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hlinkClick r:id="rId18" action="ppaction://hlinksldjump"/>
          </p:cNvPr>
          <p:cNvSpPr/>
          <p:nvPr/>
        </p:nvSpPr>
        <p:spPr>
          <a:xfrm>
            <a:off x="8346896" y="4948788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hlinkClick r:id="rId19" action="ppaction://hlinksldjump"/>
          </p:cNvPr>
          <p:cNvSpPr/>
          <p:nvPr/>
        </p:nvSpPr>
        <p:spPr>
          <a:xfrm>
            <a:off x="692197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hlinkClick r:id="rId20" action="ppaction://hlinksldjump"/>
          </p:cNvPr>
          <p:cNvSpPr/>
          <p:nvPr/>
        </p:nvSpPr>
        <p:spPr>
          <a:xfrm>
            <a:off x="7642056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hlinkClick r:id="rId21" action="ppaction://hlinksldjump"/>
          </p:cNvPr>
          <p:cNvSpPr/>
          <p:nvPr/>
        </p:nvSpPr>
        <p:spPr>
          <a:xfrm>
            <a:off x="8351088" y="586203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hlinkClick r:id="rId22" action="ppaction://hlinksldjump"/>
          </p:cNvPr>
          <p:cNvSpPr/>
          <p:nvPr/>
        </p:nvSpPr>
        <p:spPr>
          <a:xfrm>
            <a:off x="65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hlinkClick r:id="rId23" action="ppaction://hlinksldjump"/>
          </p:cNvPr>
          <p:cNvSpPr/>
          <p:nvPr/>
        </p:nvSpPr>
        <p:spPr>
          <a:xfrm>
            <a:off x="135030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hlinkClick r:id="rId24" action="ppaction://hlinksldjump"/>
          </p:cNvPr>
          <p:cNvSpPr/>
          <p:nvPr/>
        </p:nvSpPr>
        <p:spPr>
          <a:xfrm>
            <a:off x="20703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hlinkClick r:id="rId25" action="ppaction://hlinksldjump"/>
          </p:cNvPr>
          <p:cNvSpPr/>
          <p:nvPr/>
        </p:nvSpPr>
        <p:spPr>
          <a:xfrm>
            <a:off x="27904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hlinkClick r:id="rId26" action="ppaction://hlinksldjump"/>
          </p:cNvPr>
          <p:cNvSpPr/>
          <p:nvPr/>
        </p:nvSpPr>
        <p:spPr>
          <a:xfrm>
            <a:off x="35029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hlinkClick r:id="rId27" action="ppaction://hlinksldjump"/>
          </p:cNvPr>
          <p:cNvSpPr/>
          <p:nvPr/>
        </p:nvSpPr>
        <p:spPr>
          <a:xfrm>
            <a:off x="423062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hlinkClick r:id="rId28" action="ppaction://hlinksldjump"/>
          </p:cNvPr>
          <p:cNvSpPr/>
          <p:nvPr/>
        </p:nvSpPr>
        <p:spPr>
          <a:xfrm>
            <a:off x="494308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hlinkClick r:id="rId29" action="ppaction://hlinksldjump"/>
          </p:cNvPr>
          <p:cNvSpPr/>
          <p:nvPr/>
        </p:nvSpPr>
        <p:spPr>
          <a:xfrm>
            <a:off x="5663168" y="5854412"/>
            <a:ext cx="576064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6" descr="E:\McClennan Sites\CHR\HandOfGod\HandofGod (extract.me)\Image 163 at frame 23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604448" y="548680"/>
            <a:ext cx="285750" cy="285750"/>
          </a:xfrm>
          <a:prstGeom prst="rect">
            <a:avLst/>
          </a:prstGeom>
          <a:noFill/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5875764" y="7723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211960" y="1052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>
            <a:hlinkClick r:id="rId8" action="ppaction://hlinksldjump"/>
          </p:cNvPr>
          <p:cNvSpPr/>
          <p:nvPr/>
        </p:nvSpPr>
        <p:spPr>
          <a:xfrm>
            <a:off x="5125204" y="9315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hlinkClick r:id="rId9" action="ppaction://hlinksldjump"/>
          </p:cNvPr>
          <p:cNvSpPr/>
          <p:nvPr/>
        </p:nvSpPr>
        <p:spPr>
          <a:xfrm>
            <a:off x="4219580" y="10839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>
            <a:hlinkClick r:id="rId10" action="ppaction://hlinksldjump"/>
          </p:cNvPr>
          <p:cNvSpPr/>
          <p:nvPr/>
        </p:nvSpPr>
        <p:spPr>
          <a:xfrm>
            <a:off x="3548648" y="12363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>
            <a:hlinkClick r:id="rId11" action="ppaction://hlinksldjump"/>
          </p:cNvPr>
          <p:cNvSpPr/>
          <p:nvPr/>
        </p:nvSpPr>
        <p:spPr>
          <a:xfrm>
            <a:off x="2908196" y="138878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313464" y="15488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2021240" y="17012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hlinkClick r:id="rId15" action="ppaction://hlinksldjump"/>
          </p:cNvPr>
          <p:cNvSpPr/>
          <p:nvPr/>
        </p:nvSpPr>
        <p:spPr>
          <a:xfrm>
            <a:off x="1812836" y="18295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hlinkClick r:id="rId13" action="ppaction://hlinksldjump"/>
          </p:cNvPr>
          <p:cNvSpPr/>
          <p:nvPr/>
        </p:nvSpPr>
        <p:spPr>
          <a:xfrm>
            <a:off x="1596812" y="195912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>
            <a:hlinkClick r:id="rId24" action="ppaction://hlinksldjump"/>
          </p:cNvPr>
          <p:cNvSpPr/>
          <p:nvPr/>
        </p:nvSpPr>
        <p:spPr>
          <a:xfrm>
            <a:off x="1422316" y="21480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1305352" y="233021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>
            <a:hlinkClick r:id="rId26" action="ppaction://hlinksldjump"/>
          </p:cNvPr>
          <p:cNvSpPr/>
          <p:nvPr/>
        </p:nvSpPr>
        <p:spPr>
          <a:xfrm>
            <a:off x="1305352" y="23336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>
            <a:hlinkClick r:id="rId27" action="ppaction://hlinksldjump"/>
          </p:cNvPr>
          <p:cNvSpPr/>
          <p:nvPr/>
        </p:nvSpPr>
        <p:spPr>
          <a:xfrm>
            <a:off x="1457752" y="319773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617772" y="340614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>
            <a:hlinkClick r:id="rId19" action="ppaction://hlinksldjump"/>
          </p:cNvPr>
          <p:cNvSpPr/>
          <p:nvPr/>
        </p:nvSpPr>
        <p:spPr>
          <a:xfrm>
            <a:off x="1820456" y="359930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>
            <a:hlinkClick r:id="rId20" action="ppaction://hlinksldjump"/>
          </p:cNvPr>
          <p:cNvSpPr/>
          <p:nvPr/>
        </p:nvSpPr>
        <p:spPr>
          <a:xfrm>
            <a:off x="2252504" y="39482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>
            <a:hlinkClick r:id="rId29" action="ppaction://hlinksldjump"/>
          </p:cNvPr>
          <p:cNvSpPr/>
          <p:nvPr/>
        </p:nvSpPr>
        <p:spPr>
          <a:xfrm>
            <a:off x="2453288" y="4100696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>
            <a:hlinkClick r:id="rId21" action="ppaction://hlinksldjump"/>
          </p:cNvPr>
          <p:cNvSpPr/>
          <p:nvPr/>
        </p:nvSpPr>
        <p:spPr>
          <a:xfrm>
            <a:off x="3844300" y="452778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4969376" y="2958852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hlinkClick r:id="rId28" action="ppaction://hlinksldjump"/>
          </p:cNvPr>
          <p:cNvSpPr/>
          <p:nvPr/>
        </p:nvSpPr>
        <p:spPr>
          <a:xfrm>
            <a:off x="4102616" y="2739400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hlinkClick r:id="rId25" action="ppaction://hlinksldjump"/>
          </p:cNvPr>
          <p:cNvSpPr/>
          <p:nvPr/>
        </p:nvSpPr>
        <p:spPr>
          <a:xfrm>
            <a:off x="3514740" y="243612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3923928" y="221248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hlinkClick r:id="rId22" action="ppaction://hlinksldjump"/>
          </p:cNvPr>
          <p:cNvSpPr/>
          <p:nvPr/>
        </p:nvSpPr>
        <p:spPr>
          <a:xfrm>
            <a:off x="4427984" y="2045608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4928612" y="1860064"/>
            <a:ext cx="144016" cy="14401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554" name="Picture 2" descr="E:\McClennan Sites\CHR\HandOfGod\HandofGod (extract.me)\Image 184 at frame 23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372200" y="1124744"/>
            <a:ext cx="2238375" cy="21812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582" y="6350848"/>
            <a:ext cx="952500" cy="266700"/>
          </a:xfrm>
          <a:prstGeom prst="rect">
            <a:avLst/>
          </a:prstGeom>
          <a:noFill/>
        </p:spPr>
      </p:pic>
      <p:pic>
        <p:nvPicPr>
          <p:cNvPr id="24578" name="Picture 2" descr="E:\McClennan Sites\CHR\HandOfGod\HandofGod (extract.me)\Image 194 at frame 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908720"/>
            <a:ext cx="6600825" cy="3190875"/>
          </a:xfrm>
          <a:prstGeom prst="rect">
            <a:avLst/>
          </a:prstGeom>
          <a:noFill/>
        </p:spPr>
      </p:pic>
      <p:pic>
        <p:nvPicPr>
          <p:cNvPr id="24581" name="Picture 5" descr="E:\McClennan Sites\CHR\HandOfGod\HandofGod (extract.me)\Image 217 at frame 25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520" y="1124744"/>
            <a:ext cx="1432560" cy="1813560"/>
          </a:xfrm>
          <a:prstGeom prst="rect">
            <a:avLst/>
          </a:prstGeom>
          <a:noFill/>
        </p:spPr>
      </p:pic>
      <p:pic>
        <p:nvPicPr>
          <p:cNvPr id="24582" name="Picture 6" descr="E:\McClennan Sites\CHR\HandOfGod\HandofGod (extract.me)\Image 218 at frame 25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95928" y="3048764"/>
            <a:ext cx="807720" cy="236220"/>
          </a:xfrm>
          <a:prstGeom prst="rect">
            <a:avLst/>
          </a:prstGeom>
          <a:noFill/>
        </p:spPr>
      </p:pic>
      <p:pic>
        <p:nvPicPr>
          <p:cNvPr id="24587" name="Picture 11" descr="E:\McClennan Sites\CHR\HandOfGod\HandofGod (extract.me)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22" name="Picture 3" descr="E:\McClennan Sites\CHR\HandOfGod\HandofGod (extract.me)\Image 207 at frame 2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59532" y="3787884"/>
            <a:ext cx="990600" cy="937260"/>
          </a:xfrm>
          <a:prstGeom prst="rect">
            <a:avLst/>
          </a:prstGeom>
          <a:noFill/>
        </p:spPr>
      </p:pic>
      <p:pic>
        <p:nvPicPr>
          <p:cNvPr id="23" name="Picture 4" descr="E:\McClennan Sites\CHR\HandOfGod\HandofGod (extract.me)\Image 208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59532" y="4942324"/>
            <a:ext cx="990600" cy="937260"/>
          </a:xfrm>
          <a:prstGeom prst="rect">
            <a:avLst/>
          </a:prstGeom>
          <a:noFill/>
        </p:spPr>
      </p:pic>
      <p:pic>
        <p:nvPicPr>
          <p:cNvPr id="24" name="Picture 7" descr="E:\McClennan Sites\CHR\HandOfGod\HandofGod (extract.me)\Image 210 at frame 25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51520" y="336456"/>
            <a:ext cx="5280660" cy="701040"/>
          </a:xfrm>
          <a:prstGeom prst="rect">
            <a:avLst/>
          </a:prstGeom>
          <a:noFill/>
        </p:spPr>
      </p:pic>
      <p:pic>
        <p:nvPicPr>
          <p:cNvPr id="17" name="Picture 12" descr="E:\McClennan Sites\CHR\HandOfGod\HandofGod (extract.me)\Image 219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3" descr="E:\McClennan Sites\CHR\HandOfGod\HandofGod (extract.me)\Image 223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14" descr="E:\McClennan Sites\CHR\HandOfGod\HandofGod (extract.me)\Image 220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5" descr="E:\McClennan Sites\CHR\HandOfGod\HandofGod (extract.me)\Image 221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21" name="Picture 16" descr="E:\McClennan Sites\CHR\HandOfGod\HandofGod (extract.me)\Image 225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31" name="Picture 17" descr="E:\McClennan Sites\CHR\HandOfGod\HandofGod (extract.me)\Image 222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32" name="Picture 2" descr="E:\McClennan Sites\CHR\HandOfGod\HandofGod (extract.me)\Image 239 at frame 27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25" name="Rectangle 24">
            <a:hlinkClick r:id="rId30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McClennan Sites\CHR\HandOfGod\HandofGod (extract.me)\Image 195 at frame 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417912"/>
            <a:ext cx="5532120" cy="2819400"/>
          </a:xfrm>
          <a:prstGeom prst="rect">
            <a:avLst/>
          </a:prstGeom>
          <a:noFill/>
        </p:spPr>
      </p:pic>
      <p:pic>
        <p:nvPicPr>
          <p:cNvPr id="26" name="Picture Rt" descr="E:\McClennan Sites\CHR\HandOfGod\HandofGod (extract.me)\Image 205 at frame 25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19872" y="3974936"/>
            <a:ext cx="5256584" cy="2118360"/>
          </a:xfrm>
          <a:prstGeom prst="rect">
            <a:avLst/>
          </a:prstGeom>
          <a:noFill/>
        </p:spPr>
      </p:pic>
      <p:pic>
        <p:nvPicPr>
          <p:cNvPr id="8196" name="Picture 4" descr="E:\McClennan Sites\CHR\HandOfGod\HandofGod (extract.me)\Image 62 at frame 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4578" name="Picture 2" descr="E:\McClennan Sites\CHR\HandOfGod\HandofGod (extract.me)\Image 194 at frame 2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908720"/>
            <a:ext cx="6600825" cy="3190875"/>
          </a:xfrm>
          <a:prstGeom prst="rect">
            <a:avLst/>
          </a:prstGeom>
          <a:noFill/>
        </p:spPr>
      </p:pic>
      <p:pic>
        <p:nvPicPr>
          <p:cNvPr id="24581" name="Picture 5" descr="E:\McClennan Sites\CHR\HandOfGod\HandofGod (extract.me)\Image 217 at frame 25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1124744"/>
            <a:ext cx="1432560" cy="1813560"/>
          </a:xfrm>
          <a:prstGeom prst="rect">
            <a:avLst/>
          </a:prstGeom>
          <a:noFill/>
        </p:spPr>
      </p:pic>
      <p:pic>
        <p:nvPicPr>
          <p:cNvPr id="24582" name="Picture 6" descr="E:\McClennan Sites\CHR\HandOfGod\HandofGod (extract.me)\Image 218 at frame 25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95928" y="3048764"/>
            <a:ext cx="807720" cy="236220"/>
          </a:xfrm>
          <a:prstGeom prst="rect">
            <a:avLst/>
          </a:prstGeom>
          <a:noFill/>
        </p:spPr>
      </p:pic>
      <p:pic>
        <p:nvPicPr>
          <p:cNvPr id="24587" name="Picture 11" descr="E:\McClennan Sites\CHR\HandOfGod\HandofGod (extract.me)\Image 226 at frame 2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29698" name="Picture CtA" descr="E:\McClennan Sites\CHR\HandOfGod\HandofGod (extract.me)\Image 209 at frame 25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 rot="20550098">
            <a:off x="7430097" y="4594076"/>
            <a:ext cx="571500" cy="419100"/>
          </a:xfrm>
          <a:prstGeom prst="rect">
            <a:avLst/>
          </a:prstGeom>
          <a:noFill/>
        </p:spPr>
      </p:pic>
      <p:pic>
        <p:nvPicPr>
          <p:cNvPr id="13" name="Picture bDP" descr="E:\McClennan Sites\CHR\HandOfGod\HandofGod (extract.me)\Image 201 at frame 25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835696" y="3789040"/>
            <a:ext cx="990600" cy="304800"/>
          </a:xfrm>
          <a:prstGeom prst="rect">
            <a:avLst/>
          </a:prstGeom>
          <a:noFill/>
        </p:spPr>
      </p:pic>
      <p:pic>
        <p:nvPicPr>
          <p:cNvPr id="14" name="Picture bSF" descr="E:\McClennan Sites\CHR\HandOfGod\HandofGod (extract.me)\Image 202 at frame 25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835696" y="4352073"/>
            <a:ext cx="990600" cy="304800"/>
          </a:xfrm>
          <a:prstGeom prst="rect">
            <a:avLst/>
          </a:prstGeom>
          <a:noFill/>
        </p:spPr>
      </p:pic>
      <p:pic>
        <p:nvPicPr>
          <p:cNvPr id="15" name="Picture bRt" descr="E:\McClennan Sites\CHR\HandOfGod\HandofGod (extract.me)\Image 203 at frame 25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835696" y="4915106"/>
            <a:ext cx="990600" cy="304800"/>
          </a:xfrm>
          <a:prstGeom prst="rect">
            <a:avLst/>
          </a:prstGeom>
          <a:noFill/>
        </p:spPr>
      </p:pic>
      <p:pic>
        <p:nvPicPr>
          <p:cNvPr id="16" name="Picture bCtA" descr="E:\McClennan Sites\CHR\HandOfGod\HandofGod (extract.me)\Image 204 at frame 25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1835696" y="5478140"/>
            <a:ext cx="990600" cy="381000"/>
          </a:xfrm>
          <a:prstGeom prst="rect">
            <a:avLst/>
          </a:prstGeom>
          <a:noFill/>
        </p:spPr>
      </p:pic>
      <p:pic>
        <p:nvPicPr>
          <p:cNvPr id="17" name="Picture 3" descr="E:\McClennan Sites\CHR\HandOfGod\HandofGod (extract.me)\Image 207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359532" y="3787884"/>
            <a:ext cx="990600" cy="937260"/>
          </a:xfrm>
          <a:prstGeom prst="rect">
            <a:avLst/>
          </a:prstGeom>
          <a:noFill/>
        </p:spPr>
      </p:pic>
      <p:pic>
        <p:nvPicPr>
          <p:cNvPr id="18" name="Picture 4" descr="E:\McClennan Sites\CHR\HandOfGod\HandofGod (extract.me)\Image 208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359532" y="4942324"/>
            <a:ext cx="990600" cy="937260"/>
          </a:xfrm>
          <a:prstGeom prst="rect">
            <a:avLst/>
          </a:prstGeom>
          <a:noFill/>
        </p:spPr>
      </p:pic>
      <p:pic>
        <p:nvPicPr>
          <p:cNvPr id="19" name="Picture 7" descr="E:\McClennan Sites\CHR\HandOfGod\HandofGod (extract.me)\Image 210 at frame 25.png"/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251520" y="336456"/>
            <a:ext cx="5280660" cy="701040"/>
          </a:xfrm>
          <a:prstGeom prst="rect">
            <a:avLst/>
          </a:prstGeom>
          <a:noFill/>
        </p:spPr>
      </p:pic>
      <p:pic>
        <p:nvPicPr>
          <p:cNvPr id="27" name="Picture Rtt" descr="E:\McClennan Sites\CHR\HandOfGod\HandofGod (extract.me)\Image 206 at frame 25.png"/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7636708" y="3429000"/>
            <a:ext cx="967740" cy="853440"/>
          </a:xfrm>
          <a:prstGeom prst="rect">
            <a:avLst/>
          </a:prstGeom>
          <a:noFill/>
        </p:spPr>
      </p:pic>
      <p:pic>
        <p:nvPicPr>
          <p:cNvPr id="28" name="Picture SF" descr="E:\McClennan Sites\CHR\HandOfGod\HandofGod (extract.me)\Image 209 at frame 25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5724128" y="3697213"/>
            <a:ext cx="571500" cy="419100"/>
          </a:xfrm>
          <a:prstGeom prst="rect">
            <a:avLst/>
          </a:prstGeom>
          <a:noFill/>
        </p:spPr>
      </p:pic>
      <p:pic>
        <p:nvPicPr>
          <p:cNvPr id="29" name="Picture DP" descr="E:\McClennan Sites\CHR\HandOfGod\HandofGod (extract.me)\Image 209 at frame 25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12075" y="4293096"/>
            <a:ext cx="571500" cy="419100"/>
          </a:xfrm>
          <a:prstGeom prst="rect">
            <a:avLst/>
          </a:prstGeom>
          <a:noFill/>
        </p:spPr>
      </p:pic>
      <p:pic>
        <p:nvPicPr>
          <p:cNvPr id="30" name="Picture 12" descr="E:\McClennan Sites\CHR\HandOfGod\HandofGod (extract.me)\Image 219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31" name="Picture 13" descr="E:\McClennan Sites\CHR\HandOfGod\HandofGod (extract.me)\Image 223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32" name="Picture 14" descr="E:\McClennan Sites\CHR\HandOfGod\HandofGod (extract.me)\Image 220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33" name="Picture 15" descr="E:\McClennan Sites\CHR\HandOfGod\HandofGod (extract.me)\Image 221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16" descr="E:\McClennan Sites\CHR\HandOfGod\HandofGod (extract.me)\Image 225 at frame 25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7" descr="E:\McClennan Sites\CHR\HandOfGod\HandofGod (extract.me)\Image 222 at frame 2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2" descr="E:\McClennan Sites\CHR\HandOfGod\HandofGod (extract.me)\Image 239 at frame 27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36" name="Rectangle 35">
            <a:hlinkClick r:id="rId3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4578" name="Picture 2" descr="E:\McClennan Sites\CHR\HandOfGod\HandofGod (extract.me)\Image 194 at frame 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908720"/>
            <a:ext cx="6600825" cy="3190875"/>
          </a:xfrm>
          <a:prstGeom prst="rect">
            <a:avLst/>
          </a:prstGeom>
          <a:noFill/>
        </p:spPr>
      </p:pic>
      <p:pic>
        <p:nvPicPr>
          <p:cNvPr id="24581" name="Picture 5" descr="E:\McClennan Sites\CHR\HandOfGod\HandofGod (extract.me)\Image 217 at frame 25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520" y="1124744"/>
            <a:ext cx="1432560" cy="1813560"/>
          </a:xfrm>
          <a:prstGeom prst="rect">
            <a:avLst/>
          </a:prstGeom>
          <a:noFill/>
        </p:spPr>
      </p:pic>
      <p:pic>
        <p:nvPicPr>
          <p:cNvPr id="24582" name="Picture 6" descr="E:\McClennan Sites\CHR\HandOfGod\HandofGod (extract.me)\Image 218 at frame 25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95928" y="3048764"/>
            <a:ext cx="807720" cy="236220"/>
          </a:xfrm>
          <a:prstGeom prst="rect">
            <a:avLst/>
          </a:prstGeom>
          <a:noFill/>
        </p:spPr>
      </p:pic>
      <p:pic>
        <p:nvPicPr>
          <p:cNvPr id="24583" name="Picture 7" descr="E:\McClennan Sites\CHR\HandOfGod\HandofGod (extract.me)\Image 210 at frame 25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336456"/>
            <a:ext cx="5280660" cy="701040"/>
          </a:xfrm>
          <a:prstGeom prst="rect">
            <a:avLst/>
          </a:prstGeom>
          <a:noFill/>
        </p:spPr>
      </p:pic>
      <p:pic>
        <p:nvPicPr>
          <p:cNvPr id="24587" name="Picture 11" descr="E:\McClennan Sites\CHR\HandOfGod\HandofGod (extract.me)\Image 226 at frame 25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17" name="Picture 3" descr="E:\McClennan Sites\CHR\HandOfGod\HandofGod (extract.me)\Image 207 at frame 2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59532" y="3787884"/>
            <a:ext cx="990600" cy="937260"/>
          </a:xfrm>
          <a:prstGeom prst="rect">
            <a:avLst/>
          </a:prstGeom>
          <a:noFill/>
        </p:spPr>
      </p:pic>
      <p:pic>
        <p:nvPicPr>
          <p:cNvPr id="18" name="Picture 4" descr="E:\McClennan Sites\CHR\HandOfGod\HandofGod (extract.me)\Image 208 at frame 2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59532" y="4942324"/>
            <a:ext cx="990600" cy="937260"/>
          </a:xfrm>
          <a:prstGeom prst="rect">
            <a:avLst/>
          </a:prstGeom>
          <a:noFill/>
        </p:spPr>
      </p:pic>
      <p:pic>
        <p:nvPicPr>
          <p:cNvPr id="30722" name="Picture 2" descr="E:\McClennan Sites\CHR\HandOfGod\HandofGod (extract.me)\Image 193 at frame 25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3707904" y="4467592"/>
            <a:ext cx="5090160" cy="1524000"/>
          </a:xfrm>
          <a:prstGeom prst="rect">
            <a:avLst/>
          </a:prstGeom>
          <a:noFill/>
        </p:spPr>
      </p:pic>
      <p:pic>
        <p:nvPicPr>
          <p:cNvPr id="30723" name="Picture 3" descr="E:\McClennan Sites\CHR\HandOfGod\HandofGod (extract.me)\Image 229 at frame 25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603004" y="5504656"/>
            <a:ext cx="1104900" cy="228600"/>
          </a:xfrm>
          <a:prstGeom prst="rect">
            <a:avLst/>
          </a:prstGeom>
          <a:noFill/>
        </p:spPr>
      </p:pic>
      <p:pic>
        <p:nvPicPr>
          <p:cNvPr id="35842" name="Picture 25" descr="E:\McClennan Sites\CHR\HandOfGod\HandofGod (extract.me)\Image 200 at frame 25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156176" y="3933056"/>
            <a:ext cx="853440" cy="929639"/>
          </a:xfrm>
          <a:prstGeom prst="rect">
            <a:avLst/>
          </a:prstGeom>
          <a:noFill/>
        </p:spPr>
      </p:pic>
      <p:sp>
        <p:nvSpPr>
          <p:cNvPr id="14" name="Rectangle 21"/>
          <p:cNvSpPr/>
          <p:nvPr/>
        </p:nvSpPr>
        <p:spPr>
          <a:xfrm>
            <a:off x="3995936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22"/>
          <p:cNvSpPr/>
          <p:nvPr/>
        </p:nvSpPr>
        <p:spPr>
          <a:xfrm>
            <a:off x="4752020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23"/>
          <p:cNvSpPr/>
          <p:nvPr/>
        </p:nvSpPr>
        <p:spPr>
          <a:xfrm>
            <a:off x="5508104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24"/>
          <p:cNvSpPr/>
          <p:nvPr/>
        </p:nvSpPr>
        <p:spPr>
          <a:xfrm>
            <a:off x="6264188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25"/>
          <p:cNvSpPr/>
          <p:nvPr/>
        </p:nvSpPr>
        <p:spPr>
          <a:xfrm>
            <a:off x="7020272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4" descr="E:\McClennan Sites\CHR\HandOfGod\HandofGod (extract.me)\Image 200 at frame 25.png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6948264" y="3939520"/>
            <a:ext cx="853440" cy="929640"/>
          </a:xfrm>
          <a:prstGeom prst="rect">
            <a:avLst/>
          </a:prstGeom>
          <a:noFill/>
        </p:spPr>
      </p:pic>
      <p:pic>
        <p:nvPicPr>
          <p:cNvPr id="28" name="Picture 23" descr="E:\McClennan Sites\CHR\HandOfGod\HandofGod (extract.me)\Image 198 at frame 25.png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5364088" y="3933056"/>
            <a:ext cx="853440" cy="929640"/>
          </a:xfrm>
          <a:prstGeom prst="rect">
            <a:avLst/>
          </a:prstGeom>
          <a:noFill/>
        </p:spPr>
      </p:pic>
      <p:pic>
        <p:nvPicPr>
          <p:cNvPr id="29" name="Picture 22" descr="E:\McClennan Sites\CHR\HandOfGod\HandofGod (extract.me)\Image 197 at frame 25.png"/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4582656" y="3933056"/>
            <a:ext cx="853440" cy="929640"/>
          </a:xfrm>
          <a:prstGeom prst="rect">
            <a:avLst/>
          </a:prstGeom>
          <a:noFill/>
        </p:spPr>
      </p:pic>
      <p:pic>
        <p:nvPicPr>
          <p:cNvPr id="31" name="Picture 21" descr="E:\McClennan Sites\CHR\HandOfGod\HandofGod (extract.me)\Image 196 at frame 25.png"/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3779912" y="3933056"/>
            <a:ext cx="853440" cy="929640"/>
          </a:xfrm>
          <a:prstGeom prst="rect">
            <a:avLst/>
          </a:prstGeom>
          <a:noFill/>
        </p:spPr>
      </p:pic>
      <p:pic>
        <p:nvPicPr>
          <p:cNvPr id="32" name="Picture 12" descr="E:\McClennan Sites\CHR\HandOfGod\HandofGod (extract.me)\Image 219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33" name="Picture 13" descr="E:\McClennan Sites\CHR\HandOfGod\HandofGod (extract.me)\Image 223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14" descr="E:\McClennan Sites\CHR\HandOfGod\HandofGod (extract.me)\Image 220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5" descr="E:\McClennan Sites\CHR\HandOfGod\HandofGod (extract.me)\Image 221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16" descr="E:\McClennan Sites\CHR\HandOfGod\HandofGod (extract.me)\Image 225 at frame 25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7" descr="E:\McClennan Sites\CHR\HandOfGod\HandofGod (extract.me)\Image 222 at frame 2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39" name="Picture 2" descr="E:\McClennan Sites\CHR\HandOfGod\HandofGod (extract.me)\Image 239 at frame 27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30" name="Rectangle 29">
            <a:hlinkClick r:id="rId3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4587" name="Picture 11" descr="E:\McClennan Sites\CHR\HandOfGod\HandofGod (extract.me)\Image 226 at frame 2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36868" name="Picture 4" descr="E:\McClennan Sites\CHR\HandOfGod\HandofGod (extract.me)\Image 231 at frame 2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520" y="1124744"/>
            <a:ext cx="1562100" cy="1897380"/>
          </a:xfrm>
          <a:prstGeom prst="rect">
            <a:avLst/>
          </a:prstGeom>
          <a:noFill/>
        </p:spPr>
      </p:pic>
      <p:pic>
        <p:nvPicPr>
          <p:cNvPr id="36869" name="Picture 5" descr="E:\McClennan Sites\CHR\HandOfGod\HandofGod (extract.me)\Image 232 at frame 2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389796"/>
            <a:ext cx="5280660" cy="640080"/>
          </a:xfrm>
          <a:prstGeom prst="rect">
            <a:avLst/>
          </a:prstGeom>
          <a:noFill/>
        </p:spPr>
      </p:pic>
      <p:pic>
        <p:nvPicPr>
          <p:cNvPr id="36870" name="Picture 6" descr="E:\McClennan Sites\CHR\HandOfGod\HandofGod (extract.me)\Image 233 at frame 2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1560" y="3140968"/>
            <a:ext cx="807720" cy="228600"/>
          </a:xfrm>
          <a:prstGeom prst="rect">
            <a:avLst/>
          </a:prstGeom>
          <a:noFill/>
        </p:spPr>
      </p:pic>
      <p:pic>
        <p:nvPicPr>
          <p:cNvPr id="36872" name="Picture 8" descr="E:\McClennan Sites\CHR\HandOfGod\HandofGod (extract.me)\Image 230 at frame 2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1124744"/>
            <a:ext cx="6600825" cy="2838450"/>
          </a:xfrm>
          <a:prstGeom prst="rect">
            <a:avLst/>
          </a:prstGeom>
          <a:noFill/>
        </p:spPr>
      </p:pic>
      <p:pic>
        <p:nvPicPr>
          <p:cNvPr id="36873" name="Picture 9" descr="E:\McClennan Sites\CHR\HandOfGod\HandofGod (extract.me)\Image 234 at frame 2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635896" y="4437112"/>
            <a:ext cx="5052060" cy="1470660"/>
          </a:xfrm>
          <a:prstGeom prst="rect">
            <a:avLst/>
          </a:prstGeom>
          <a:noFill/>
        </p:spPr>
      </p:pic>
      <p:pic>
        <p:nvPicPr>
          <p:cNvPr id="36875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483768" y="5589240"/>
            <a:ext cx="1104900" cy="228600"/>
          </a:xfrm>
          <a:prstGeom prst="rect">
            <a:avLst/>
          </a:prstGeom>
          <a:noFill/>
        </p:spPr>
      </p:pic>
      <p:pic>
        <p:nvPicPr>
          <p:cNvPr id="39938" name="Picture 24" descr="E:\McClennan Sites\CHR\HandOfGod\HandofGod (extract.me)\Image 238 at frame 2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300192" y="3933056"/>
            <a:ext cx="853440" cy="92964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779912" y="508518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4668011" y="508518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5556110" y="508518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6444208" y="508518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3" descr="E:\McClennan Sites\CHR\HandOfGod\HandofGod (extract.me)\Image 237 at frame 2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5364088" y="3933056"/>
            <a:ext cx="853440" cy="929640"/>
          </a:xfrm>
          <a:prstGeom prst="rect">
            <a:avLst/>
          </a:prstGeom>
          <a:noFill/>
        </p:spPr>
      </p:pic>
      <p:pic>
        <p:nvPicPr>
          <p:cNvPr id="26" name="Picture 22" descr="E:\McClennan Sites\CHR\HandOfGod\HandofGod (extract.me)\Image 236 at frame 2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4427984" y="3933056"/>
            <a:ext cx="853440" cy="929640"/>
          </a:xfrm>
          <a:prstGeom prst="rect">
            <a:avLst/>
          </a:prstGeom>
          <a:noFill/>
        </p:spPr>
      </p:pic>
      <p:pic>
        <p:nvPicPr>
          <p:cNvPr id="27" name="Picture 21" descr="E:\McClennan Sites\CHR\HandOfGod\HandofGod (extract.me)\Image 235 at frame 2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3635896" y="3933056"/>
            <a:ext cx="853440" cy="929640"/>
          </a:xfrm>
          <a:prstGeom prst="rect">
            <a:avLst/>
          </a:prstGeom>
          <a:noFill/>
        </p:spPr>
      </p:pic>
      <p:pic>
        <p:nvPicPr>
          <p:cNvPr id="28" name="Picture 12" descr="E:\McClennan Sites\CHR\HandOfGod\HandofGod (extract.me)\Image 219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29" name="Picture 13" descr="E:\McClennan Sites\CHR\HandOfGod\HandofGod (extract.me)\Image 223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30" name="Picture 14" descr="E:\McClennan Sites\CHR\HandOfGod\HandofGod (extract.me)\Image 220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31" name="Picture 15" descr="E:\McClennan Sites\CHR\HandOfGod\HandofGod (extract.me)\Image 221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32" name="Picture 16" descr="E:\McClennan Sites\CHR\HandOfGod\HandofGod (extract.me)\Image 225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33" name="Picture 17" descr="E:\McClennan Sites\CHR\HandOfGod\HandofGod (extract.me)\Image 222 at frame 25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2" descr="E:\McClennan Sites\CHR\HandOfGod\HandofGod (extract.me)\Image 239 at frame 27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35" name="Rectangle 34">
            <a:hlinkClick r:id="rId32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7" name="Picture 11" descr="E:\McClennan Sites\CHR\HandOfGod\HandofGod (extract.me)\Image 226 at frame 2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83768" y="5589240"/>
            <a:ext cx="1104900" cy="228600"/>
          </a:xfrm>
          <a:prstGeom prst="rect">
            <a:avLst/>
          </a:prstGeom>
          <a:noFill/>
        </p:spPr>
      </p:pic>
      <p:pic>
        <p:nvPicPr>
          <p:cNvPr id="40962" name="Picture 2" descr="E:\McClennan Sites\CHR\HandOfGod\HandofGod (extract.me)\Image 287 at frame 35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1124744"/>
            <a:ext cx="1546860" cy="1897380"/>
          </a:xfrm>
          <a:prstGeom prst="rect">
            <a:avLst/>
          </a:prstGeom>
          <a:noFill/>
        </p:spPr>
      </p:pic>
      <p:pic>
        <p:nvPicPr>
          <p:cNvPr id="40963" name="Picture 3" descr="E:\McClennan Sites\CHR\HandOfGod\HandofGod (extract.me)\Image 290 at frame 35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563888" y="4509120"/>
            <a:ext cx="5052060" cy="1470660"/>
          </a:xfrm>
          <a:prstGeom prst="rect">
            <a:avLst/>
          </a:prstGeom>
          <a:noFill/>
        </p:spPr>
      </p:pic>
      <p:pic>
        <p:nvPicPr>
          <p:cNvPr id="40964" name="Picture 4" descr="E:\McClennan Sites\CHR\HandOfGod\HandofGod (extract.me)\Image 288 at frame 35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51520" y="336456"/>
            <a:ext cx="3154680" cy="701040"/>
          </a:xfrm>
          <a:prstGeom prst="rect">
            <a:avLst/>
          </a:prstGeom>
          <a:noFill/>
        </p:spPr>
      </p:pic>
      <p:pic>
        <p:nvPicPr>
          <p:cNvPr id="40965" name="Picture 1" descr="E:\McClennan Sites\CHR\HandOfGod\HandofGod (extract.me)\Image 286 at frame 3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1720" y="955154"/>
            <a:ext cx="6600825" cy="3409950"/>
          </a:xfrm>
          <a:prstGeom prst="rect">
            <a:avLst/>
          </a:prstGeom>
          <a:noFill/>
        </p:spPr>
      </p:pic>
      <p:pic>
        <p:nvPicPr>
          <p:cNvPr id="44034" name="Picture 5" descr="E:\McClennan Sites\CHR\HandOfGod\HandofGod (extract.me)\Image 293 at frame 35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516216" y="4005064"/>
            <a:ext cx="853440" cy="92964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23928" y="515719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4860032" y="515719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4"/>
          <p:cNvSpPr/>
          <p:nvPr/>
        </p:nvSpPr>
        <p:spPr>
          <a:xfrm>
            <a:off x="5772134" y="515719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5"/>
          <p:cNvSpPr/>
          <p:nvPr/>
        </p:nvSpPr>
        <p:spPr>
          <a:xfrm>
            <a:off x="6732240" y="515719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4035" name="Picture 3" descr="E:\McClennan Sites\CHR\HandOfGod\HandofGod (extract.me)\Image 289 at frame 35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95928" y="3140968"/>
            <a:ext cx="807720" cy="228600"/>
          </a:xfrm>
          <a:prstGeom prst="rect">
            <a:avLst/>
          </a:prstGeom>
          <a:noFill/>
        </p:spPr>
      </p:pic>
      <p:pic>
        <p:nvPicPr>
          <p:cNvPr id="25" name="Picture 4" descr="E:\McClennan Sites\CHR\HandOfGod\HandofGod (extract.me)\Image 292 at frame 35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5508104" y="4005064"/>
            <a:ext cx="853440" cy="929640"/>
          </a:xfrm>
          <a:prstGeom prst="rect">
            <a:avLst/>
          </a:prstGeom>
          <a:noFill/>
        </p:spPr>
      </p:pic>
      <p:pic>
        <p:nvPicPr>
          <p:cNvPr id="26" name="Picture 3" descr="E:\McClennan Sites\CHR\HandOfGod\HandofGod (extract.me)\Image 291 at frame 35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4644008" y="4005064"/>
            <a:ext cx="853440" cy="929640"/>
          </a:xfrm>
          <a:prstGeom prst="rect">
            <a:avLst/>
          </a:prstGeom>
          <a:noFill/>
        </p:spPr>
      </p:pic>
      <p:pic>
        <p:nvPicPr>
          <p:cNvPr id="27" name="Picture 2" descr="E:\McClennan Sites\CHR\HandOfGod\HandofGod (extract.me)\Image 294 at frame 35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3707904" y="4005064"/>
            <a:ext cx="853440" cy="929640"/>
          </a:xfrm>
          <a:prstGeom prst="rect">
            <a:avLst/>
          </a:prstGeom>
          <a:noFill/>
        </p:spPr>
      </p:pic>
      <p:pic>
        <p:nvPicPr>
          <p:cNvPr id="28" name="Picture 12" descr="E:\McClennan Sites\CHR\HandOfGod\HandofGod (extract.me)\Image 219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29" name="Picture 13" descr="E:\McClennan Sites\CHR\HandOfGod\HandofGod (extract.me)\Image 223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30" name="Picture 14" descr="E:\McClennan Sites\CHR\HandOfGod\HandofGod (extract.me)\Image 220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31" name="Picture 15" descr="E:\McClennan Sites\CHR\HandOfGod\HandofGod (extract.me)\Image 221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32" name="Picture 16" descr="E:\McClennan Sites\CHR\HandOfGod\HandofGod (extract.me)\Image 225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33" name="Picture 17" descr="E:\McClennan Sites\CHR\HandOfGod\HandofGod (extract.me)\Image 222 at frame 25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2" descr="E:\McClennan Sites\CHR\HandOfGod\HandofGod (extract.me)\Image 239 at frame 27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35" name="Rectangle 34">
            <a:hlinkClick r:id="rId32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7" name="Picture 11" descr="E:\McClennan Sites\CHR\HandOfGod\HandofGod (extract.me)\Image 226 at frame 2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83768" y="5589240"/>
            <a:ext cx="1104900" cy="228600"/>
          </a:xfrm>
          <a:prstGeom prst="rect">
            <a:avLst/>
          </a:prstGeom>
          <a:noFill/>
        </p:spPr>
      </p:pic>
      <p:pic>
        <p:nvPicPr>
          <p:cNvPr id="45059" name="Picture 3" descr="E:\McClennan Sites\CHR\HandOfGod\HandofGod (extract.me)\Image 274 at frame 33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1124744"/>
            <a:ext cx="1455420" cy="1882140"/>
          </a:xfrm>
          <a:prstGeom prst="rect">
            <a:avLst/>
          </a:prstGeom>
          <a:noFill/>
        </p:spPr>
      </p:pic>
      <p:pic>
        <p:nvPicPr>
          <p:cNvPr id="45060" name="Picture 4" descr="E:\McClennan Sites\CHR\HandOfGod\HandofGod (extract.me)\Image 273 at frame 3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980728"/>
            <a:ext cx="6600825" cy="3867150"/>
          </a:xfrm>
          <a:prstGeom prst="rect">
            <a:avLst/>
          </a:prstGeom>
          <a:noFill/>
        </p:spPr>
      </p:pic>
      <p:pic>
        <p:nvPicPr>
          <p:cNvPr id="45058" name="Picture 2" descr="E:\McClennan Sites\CHR\HandOfGod\HandofGod (extract.me)\Image 277 at frame 33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563888" y="4622636"/>
            <a:ext cx="5052060" cy="1470660"/>
          </a:xfrm>
          <a:prstGeom prst="rect">
            <a:avLst/>
          </a:prstGeom>
          <a:noFill/>
        </p:spPr>
      </p:pic>
      <p:pic>
        <p:nvPicPr>
          <p:cNvPr id="49154" name="Picture 24" descr="E:\McClennan Sites\CHR\HandOfGod\HandofGod (extract.me)\Image 281 at frame 3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14904" y="4149080"/>
            <a:ext cx="853440" cy="929640"/>
          </a:xfrm>
          <a:prstGeom prst="rect">
            <a:avLst/>
          </a:prstGeom>
          <a:noFill/>
        </p:spPr>
      </p:pic>
      <p:pic>
        <p:nvPicPr>
          <p:cNvPr id="26" name="Picture 5" descr="E:\McClennan Sites\CHR\HandOfGod\HandofGod (extract.me)\Image 275 at frame 33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51520" y="351696"/>
            <a:ext cx="5280660" cy="701040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4076328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/>
          <p:cNvSpPr/>
          <p:nvPr/>
        </p:nvSpPr>
        <p:spPr>
          <a:xfrm>
            <a:off x="5012432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5940152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6948264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9155" name="Picture 3" descr="E:\McClennan Sites\CHR\HandOfGod\HandofGod (extract.me)\Image 276 at frame 33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11560" y="3140968"/>
            <a:ext cx="807720" cy="228600"/>
          </a:xfrm>
          <a:prstGeom prst="rect">
            <a:avLst/>
          </a:prstGeom>
          <a:noFill/>
        </p:spPr>
      </p:pic>
      <p:pic>
        <p:nvPicPr>
          <p:cNvPr id="22" name="Picture 23" descr="E:\McClennan Sites\CHR\HandOfGod\HandofGod (extract.me)\Image 280 at frame 33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5796136" y="4149080"/>
            <a:ext cx="853440" cy="929640"/>
          </a:xfrm>
          <a:prstGeom prst="rect">
            <a:avLst/>
          </a:prstGeom>
          <a:noFill/>
        </p:spPr>
      </p:pic>
      <p:pic>
        <p:nvPicPr>
          <p:cNvPr id="23" name="Picture 22" descr="E:\McClennan Sites\CHR\HandOfGod\HandofGod (extract.me)\Image 279 at frame 33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4860032" y="4149080"/>
            <a:ext cx="853440" cy="929640"/>
          </a:xfrm>
          <a:prstGeom prst="rect">
            <a:avLst/>
          </a:prstGeom>
          <a:noFill/>
        </p:spPr>
      </p:pic>
      <p:pic>
        <p:nvPicPr>
          <p:cNvPr id="25" name="Picture 21" descr="E:\McClennan Sites\CHR\HandOfGod\HandofGod (extract.me)\Image 278 at frame 33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3851920" y="4149080"/>
            <a:ext cx="853440" cy="929640"/>
          </a:xfrm>
          <a:prstGeom prst="rect">
            <a:avLst/>
          </a:prstGeom>
          <a:noFill/>
        </p:spPr>
      </p:pic>
      <p:pic>
        <p:nvPicPr>
          <p:cNvPr id="31" name="Picture 12" descr="E:\McClennan Sites\CHR\HandOfGod\HandofGod (extract.me)\Image 219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3" descr="E:\McClennan Sites\CHR\HandOfGod\HandofGod (extract.me)\Image 223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14" descr="E:\McClennan Sites\CHR\HandOfGod\HandofGod (extract.me)\Image 220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5" descr="E:\McClennan Sites\CHR\HandOfGod\HandofGod (extract.me)\Image 221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38" name="Picture 16" descr="E:\McClennan Sites\CHR\HandOfGod\HandofGod (extract.me)\Image 225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39" name="Picture 17" descr="E:\McClennan Sites\CHR\HandOfGod\HandofGod (extract.me)\Image 222 at frame 25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40" name="Picture 2" descr="E:\McClennan Sites\CHR\HandOfGod\HandofGod (extract.me)\Image 239 at frame 27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32" name="Rectangle 31">
            <a:hlinkClick r:id="rId32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512" y="6663016"/>
            <a:ext cx="9446815" cy="292094"/>
            <a:chOff x="179512" y="6663016"/>
            <a:chExt cx="9446815" cy="292094"/>
          </a:xfrm>
        </p:grpSpPr>
        <p:pic>
          <p:nvPicPr>
            <p:cNvPr id="3086" name="Picture 14" descr="E:\McClennan Sites\CHR\HandOfGod\HandofGod (extract.me)\Image 42 at frame 5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6669360"/>
              <a:ext cx="3686175" cy="285750"/>
            </a:xfrm>
            <a:prstGeom prst="rect">
              <a:avLst/>
            </a:prstGeom>
            <a:noFill/>
          </p:spPr>
        </p:pic>
        <p:pic>
          <p:nvPicPr>
            <p:cNvPr id="3087" name="Picture 15" descr="E:\McClennan Sites\CHR\HandOfGod\HandofGod (extract.me)\Image 43 at frame 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0152" y="6663016"/>
              <a:ext cx="3686175" cy="285750"/>
            </a:xfrm>
            <a:prstGeom prst="rect">
              <a:avLst/>
            </a:prstGeom>
            <a:noFill/>
          </p:spPr>
        </p:pic>
      </p:grpSp>
      <p:pic>
        <p:nvPicPr>
          <p:cNvPr id="4099" name="Picture 3" descr="E:\McClennan Sites\CHR\HandOfGod\HandofGod (extract.me)\Image 68 at frame 9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3645024"/>
            <a:ext cx="914400" cy="1104900"/>
          </a:xfrm>
          <a:prstGeom prst="rect">
            <a:avLst/>
          </a:prstGeom>
          <a:noFill/>
        </p:spPr>
      </p:pic>
      <p:pic>
        <p:nvPicPr>
          <p:cNvPr id="4102" name="Picture 6" descr="E:\McClennan Sites\CHR\HandOfGod\HandofGod (extract.me)\Image 71 at frame 9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58419" y="3645024"/>
            <a:ext cx="933450" cy="1123950"/>
          </a:xfrm>
          <a:prstGeom prst="rect">
            <a:avLst/>
          </a:prstGeom>
          <a:noFill/>
        </p:spPr>
      </p:pic>
      <p:pic>
        <p:nvPicPr>
          <p:cNvPr id="4103" name="Picture 7" descr="E:\McClennan Sites\CHR\HandOfGod\HandofGod (extract.me)\Image 72 at frame 9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6176" y="3645024"/>
            <a:ext cx="933450" cy="1123950"/>
          </a:xfrm>
          <a:prstGeom prst="rect">
            <a:avLst/>
          </a:prstGeom>
          <a:noFill/>
        </p:spPr>
      </p:pic>
      <p:pic>
        <p:nvPicPr>
          <p:cNvPr id="4105" name="Picture 9" descr="E:\McClennan Sites\CHR\HandOfGod\HandofGod (extract.me)\Image 74 at frame 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94132" y="2708920"/>
            <a:ext cx="845820" cy="502920"/>
          </a:xfrm>
          <a:prstGeom prst="rect">
            <a:avLst/>
          </a:prstGeom>
          <a:noFill/>
        </p:spPr>
      </p:pic>
      <p:pic>
        <p:nvPicPr>
          <p:cNvPr id="4106" name="Picture 10" descr="E:\McClennan Sites\CHR\HandOfGod\HandofGod (extract.me)\Image 77 at frame 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55976" y="4855056"/>
            <a:ext cx="678180" cy="518160"/>
          </a:xfrm>
          <a:prstGeom prst="rect">
            <a:avLst/>
          </a:prstGeom>
          <a:noFill/>
        </p:spPr>
      </p:pic>
      <p:pic>
        <p:nvPicPr>
          <p:cNvPr id="4107" name="Picture 11" descr="E:\McClennan Sites\CHR\HandOfGod\HandofGod (extract.me)\Image 78 at frame 9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41554" y="4855056"/>
            <a:ext cx="434340" cy="251460"/>
          </a:xfrm>
          <a:prstGeom prst="rect">
            <a:avLst/>
          </a:prstGeom>
          <a:noFill/>
        </p:spPr>
      </p:pic>
      <p:pic>
        <p:nvPicPr>
          <p:cNvPr id="4104" name="Picture 8" descr="E:\McClennan Sites\CHR\HandOfGod\HandofGod (extract.me)\Image 73 at frame 9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47664" y="2708920"/>
            <a:ext cx="678180" cy="518160"/>
          </a:xfrm>
          <a:prstGeom prst="rect">
            <a:avLst/>
          </a:prstGeom>
          <a:noFill/>
        </p:spPr>
      </p:pic>
      <p:pic>
        <p:nvPicPr>
          <p:cNvPr id="4098" name="Picture 2" descr="E:\McClennan Sites\CHR\HandOfGod\HandofGod (extract.me)\Image 67 at frame 9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03648" y="1484784"/>
            <a:ext cx="914400" cy="1104900"/>
          </a:xfrm>
          <a:prstGeom prst="rect">
            <a:avLst/>
          </a:prstGeom>
          <a:noFill/>
        </p:spPr>
      </p:pic>
      <p:pic>
        <p:nvPicPr>
          <p:cNvPr id="4100" name="Picture 4" descr="E:\McClennan Sites\CHR\HandOfGod\HandofGod (extract.me)\Image 69 at frame 9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15151" y="1484784"/>
            <a:ext cx="914400" cy="1104900"/>
          </a:xfrm>
          <a:prstGeom prst="rect">
            <a:avLst/>
          </a:prstGeom>
          <a:noFill/>
        </p:spPr>
      </p:pic>
      <p:pic>
        <p:nvPicPr>
          <p:cNvPr id="4101" name="Picture 5" descr="E:\McClennan Sites\CHR\HandOfGod\HandofGod (extract.me)\Image 70 at frame 9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026654" y="1484784"/>
            <a:ext cx="952500" cy="1143000"/>
          </a:xfrm>
          <a:prstGeom prst="rect">
            <a:avLst/>
          </a:prstGeom>
          <a:noFill/>
        </p:spPr>
      </p:pic>
      <p:pic>
        <p:nvPicPr>
          <p:cNvPr id="4108" name="Picture 12" descr="E:\McClennan Sites\CHR\HandOfGod\HandofGod (extract.me)\Image 79 at frame 9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876256" y="1484784"/>
            <a:ext cx="914400" cy="1104900"/>
          </a:xfrm>
          <a:prstGeom prst="rect">
            <a:avLst/>
          </a:prstGeom>
          <a:noFill/>
        </p:spPr>
      </p:pic>
      <p:pic>
        <p:nvPicPr>
          <p:cNvPr id="4109" name="Picture 13" descr="E:\McClennan Sites\CHR\HandOfGod\HandofGod (extract.me)\Image 80 at frame 9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020272" y="2708920"/>
            <a:ext cx="678180" cy="403860"/>
          </a:xfrm>
          <a:prstGeom prst="rect">
            <a:avLst/>
          </a:prstGeom>
          <a:noFill/>
        </p:spPr>
      </p:pic>
      <p:pic>
        <p:nvPicPr>
          <p:cNvPr id="4110" name="Picture 14" descr="E:\McClennan Sites\CHR\HandOfGod\HandofGod (extract.me)\Image 81 at frame 9.png"/>
          <p:cNvPicPr>
            <a:picLocks noChangeAspect="1" noChangeArrowheads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251520" y="305976"/>
            <a:ext cx="3208020" cy="739140"/>
          </a:xfrm>
          <a:prstGeom prst="rect">
            <a:avLst/>
          </a:prstGeom>
          <a:noFill/>
        </p:spPr>
      </p:pic>
      <p:pic>
        <p:nvPicPr>
          <p:cNvPr id="4111" name="Picture 15" descr="E:\McClennan Sites\CHR\HandOfGod\HandofGod (extract.me)\Image 76 at frame 9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123728" y="4855056"/>
            <a:ext cx="678180" cy="518160"/>
          </a:xfrm>
          <a:prstGeom prst="rect">
            <a:avLst/>
          </a:prstGeom>
          <a:noFill/>
        </p:spPr>
      </p:pic>
      <p:pic>
        <p:nvPicPr>
          <p:cNvPr id="4112" name="Picture 16" descr="E:\McClennan Sites\CHR\HandOfGod\HandofGod (extract.me)\Image 75 at frame 9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220072" y="2708920"/>
            <a:ext cx="678180" cy="518160"/>
          </a:xfrm>
          <a:prstGeom prst="rect">
            <a:avLst/>
          </a:prstGeom>
          <a:noFill/>
        </p:spPr>
      </p:pic>
      <p:pic>
        <p:nvPicPr>
          <p:cNvPr id="4113" name="Picture 17" descr="E:\McClennan Sites\CHR\HandOfGod\HandofGod (extract.me)\Image 62 at frame 7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095750" y="5589240"/>
            <a:ext cx="952500" cy="2667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9" name="Picture 13" descr="E:\McClennan Sites\CHR\HandOfGod\HandofGod (extract.me)\Image 244 at frame 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124744"/>
            <a:ext cx="6600825" cy="4629150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7" name="Picture 11" descr="E:\McClennan Sites\CHR\HandOfGod\HandofGod (extract.me)\Image 226 at frame 25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50178" name="Picture 2" descr="E:\McClennan Sites\CHR\HandOfGod\HandofGod (extract.me)\Image 245 at frame 29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1124744"/>
            <a:ext cx="1691640" cy="1905000"/>
          </a:xfrm>
          <a:prstGeom prst="rect">
            <a:avLst/>
          </a:prstGeom>
          <a:noFill/>
        </p:spPr>
      </p:pic>
      <p:pic>
        <p:nvPicPr>
          <p:cNvPr id="50180" name="Picture 4" descr="E:\McClennan Sites\CHR\HandOfGod\HandofGod (extract.me)\Image 246 at frame 29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51520" y="332656"/>
            <a:ext cx="3352800" cy="701040"/>
          </a:xfrm>
          <a:prstGeom prst="rect">
            <a:avLst/>
          </a:prstGeom>
          <a:noFill/>
        </p:spPr>
      </p:pic>
      <p:pic>
        <p:nvPicPr>
          <p:cNvPr id="50186" name="Picture 10" descr="E:\McClennan Sites\CHR\HandOfGod\HandofGod (extract.me)\Image 255 at frame 29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971600" y="4653136"/>
            <a:ext cx="762000" cy="213360"/>
          </a:xfrm>
          <a:prstGeom prst="rect">
            <a:avLst/>
          </a:prstGeom>
          <a:noFill/>
        </p:spPr>
      </p:pic>
      <p:pic>
        <p:nvPicPr>
          <p:cNvPr id="50187" name="Picture 11" descr="E:\McClennan Sites\CHR\HandOfGod\HandofGod (extract.me)\Image 254 at frame 29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971600" y="5373216"/>
            <a:ext cx="762000" cy="213360"/>
          </a:xfrm>
          <a:prstGeom prst="rect">
            <a:avLst/>
          </a:prstGeom>
          <a:noFill/>
        </p:spPr>
      </p:pic>
      <p:pic>
        <p:nvPicPr>
          <p:cNvPr id="37" name="Picture 2" descr="E:\McClennan Sites\CHR\HandOfGod\HandofGod (extract.me)\Image 247 at frame 29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11560" y="3140968"/>
            <a:ext cx="807720" cy="228600"/>
          </a:xfrm>
          <a:prstGeom prst="rect">
            <a:avLst/>
          </a:prstGeom>
          <a:noFill/>
        </p:spPr>
      </p:pic>
      <p:pic>
        <p:nvPicPr>
          <p:cNvPr id="18" name="Picture 12" descr="E:\McClennan Sites\CHR\HandOfGod\HandofGod (extract.me)\Image 219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13" descr="E:\McClennan Sites\CHR\HandOfGod\HandofGod (extract.me)\Image 223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4" descr="E:\McClennan Sites\CHR\HandOfGod\HandofGod (extract.me)\Image 220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21" name="Picture 15" descr="E:\McClennan Sites\CHR\HandOfGod\HandofGod (extract.me)\Image 221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22" name="Picture 16" descr="E:\McClennan Sites\CHR\HandOfGod\HandofGod (extract.me)\Image 225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23" name="Picture 17" descr="E:\McClennan Sites\CHR\HandOfGod\HandofGod (extract.me)\Image 222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24" name="Picture 2" descr="E:\McClennan Sites\CHR\HandOfGod\HandofGod (extract.me)\Image 239 at frame 27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25" name="Rectangle 24">
            <a:hlinkClick r:id="rId29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7" name="Picture 11" descr="E:\McClennan Sites\CHR\HandOfGod\HandofGod (extract.me)\Image 226 at frame 2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50178" name="Picture 2" descr="E:\McClennan Sites\CHR\HandOfGod\HandofGod (extract.me)\Image 245 at frame 2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520" y="1124744"/>
            <a:ext cx="1691640" cy="1905000"/>
          </a:xfrm>
          <a:prstGeom prst="rect">
            <a:avLst/>
          </a:prstGeom>
          <a:noFill/>
        </p:spPr>
      </p:pic>
      <p:pic>
        <p:nvPicPr>
          <p:cNvPr id="50179" name="Picture 3" descr="E:\McClennan Sites\CHR\HandOfGod\HandofGod (extract.me)\Image 248 at frame 29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563888" y="4437112"/>
            <a:ext cx="5052060" cy="1470660"/>
          </a:xfrm>
          <a:prstGeom prst="rect">
            <a:avLst/>
          </a:prstGeom>
          <a:noFill/>
        </p:spPr>
      </p:pic>
      <p:pic>
        <p:nvPicPr>
          <p:cNvPr id="50180" name="Picture 4" descr="E:\McClennan Sites\CHR\HandOfGod\HandofGod (extract.me)\Image 246 at frame 29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51520" y="332656"/>
            <a:ext cx="3352800" cy="701040"/>
          </a:xfrm>
          <a:prstGeom prst="rect">
            <a:avLst/>
          </a:prstGeom>
          <a:noFill/>
        </p:spPr>
      </p:pic>
      <p:pic>
        <p:nvPicPr>
          <p:cNvPr id="50185" name="Picture 9" descr="E:\McClennan Sites\CHR\HandOfGod\HandofGod (extract.me)\Image 253 at frame 29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732240" y="3933056"/>
            <a:ext cx="853440" cy="929640"/>
          </a:xfrm>
          <a:prstGeom prst="rect">
            <a:avLst/>
          </a:prstGeom>
          <a:noFill/>
        </p:spPr>
      </p:pic>
      <p:pic>
        <p:nvPicPr>
          <p:cNvPr id="34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483768" y="5589240"/>
            <a:ext cx="1104900" cy="228600"/>
          </a:xfrm>
          <a:prstGeom prst="rect">
            <a:avLst/>
          </a:prstGeom>
          <a:noFill/>
        </p:spPr>
      </p:pic>
      <p:pic>
        <p:nvPicPr>
          <p:cNvPr id="21" name="Picture 10" descr="E:\McClennan Sites\CHR\HandOfGod\HandofGod (extract.me)\Image 255 at frame 29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971600" y="4653136"/>
            <a:ext cx="762000" cy="213360"/>
          </a:xfrm>
          <a:prstGeom prst="rect">
            <a:avLst/>
          </a:prstGeom>
          <a:noFill/>
        </p:spPr>
      </p:pic>
      <p:pic>
        <p:nvPicPr>
          <p:cNvPr id="22" name="Picture 11" descr="E:\McClennan Sites\CHR\HandOfGod\HandofGod (extract.me)\Image 254 at frame 29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971600" y="5373216"/>
            <a:ext cx="762000" cy="21336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821440" y="506232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4577524" y="506232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5333608" y="506232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6089692" y="506232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6845776" y="5062324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4274" name="Picture 2" descr="E:\McClennan Sites\CHR\HandOfGod\HandofGod (extract.me)\Image 247 at frame 29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611560" y="3140968"/>
            <a:ext cx="807720" cy="228600"/>
          </a:xfrm>
          <a:prstGeom prst="rect">
            <a:avLst/>
          </a:prstGeom>
          <a:noFill/>
        </p:spPr>
      </p:pic>
      <p:pic>
        <p:nvPicPr>
          <p:cNvPr id="29" name="Picture 8" descr="E:\McClennan Sites\CHR\HandOfGod\HandofGod (extract.me)\Image 252 at frame 29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012160" y="3933056"/>
            <a:ext cx="853440" cy="929640"/>
          </a:xfrm>
          <a:prstGeom prst="rect">
            <a:avLst/>
          </a:prstGeom>
          <a:noFill/>
        </p:spPr>
      </p:pic>
      <p:pic>
        <p:nvPicPr>
          <p:cNvPr id="30" name="Picture 7" descr="E:\McClennan Sites\CHR\HandOfGod\HandofGod (extract.me)\Image 251 at frame 29.png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5220072" y="3933056"/>
            <a:ext cx="853440" cy="929640"/>
          </a:xfrm>
          <a:prstGeom prst="rect">
            <a:avLst/>
          </a:prstGeom>
          <a:noFill/>
        </p:spPr>
      </p:pic>
      <p:pic>
        <p:nvPicPr>
          <p:cNvPr id="31" name="Picture 6" descr="E:\McClennan Sites\CHR\HandOfGod\HandofGod (extract.me)\Image 250 at frame 29.png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4427984" y="3933056"/>
            <a:ext cx="853440" cy="929640"/>
          </a:xfrm>
          <a:prstGeom prst="rect">
            <a:avLst/>
          </a:prstGeom>
          <a:noFill/>
        </p:spPr>
      </p:pic>
      <p:pic>
        <p:nvPicPr>
          <p:cNvPr id="32" name="Picture 5" descr="E:\McClennan Sites\CHR\HandOfGod\HandofGod (extract.me)\Image 249 at frame 29.png"/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3563888" y="3933056"/>
            <a:ext cx="853440" cy="929640"/>
          </a:xfrm>
          <a:prstGeom prst="rect">
            <a:avLst/>
          </a:prstGeom>
          <a:noFill/>
        </p:spPr>
      </p:pic>
      <p:pic>
        <p:nvPicPr>
          <p:cNvPr id="33" name="Picture 12" descr="E:\McClennan Sites\CHR\HandOfGod\HandofGod (extract.me)\Image 219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3" descr="E:\McClennan Sites\CHR\HandOfGod\HandofGod (extract.me)\Image 223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14" descr="E:\McClennan Sites\CHR\HandOfGod\HandofGod (extract.me)\Image 220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5" descr="E:\McClennan Sites\CHR\HandOfGod\HandofGod (extract.me)\Image 221 at frame 2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38" name="Picture 16" descr="E:\McClennan Sites\CHR\HandOfGod\HandofGod (extract.me)\Image 225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39" name="Picture 17" descr="E:\McClennan Sites\CHR\HandOfGod\HandofGod (extract.me)\Image 222 at frame 25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40" name="Picture 2" descr="E:\McClennan Sites\CHR\HandOfGod\HandofGod (extract.me)\Image 239 at frame 27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28" name="Rectangle 27">
            <a:hlinkClick r:id="rId35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9" descr="E:\McClennan Sites\CHR\HandOfGod\HandofGod (extract.me)\Image 260 at frame 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124744"/>
            <a:ext cx="6600825" cy="4095750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7" name="Picture 11" descr="E:\McClennan Sites\CHR\HandOfGod\HandofGod (extract.me)\Image 226 at frame 25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51202" name="Picture 2" descr="E:\McClennan Sites\CHR\HandOfGod\HandofGod (extract.me)\Image 268 at frame 31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1124744"/>
            <a:ext cx="1287780" cy="1531620"/>
          </a:xfrm>
          <a:prstGeom prst="rect">
            <a:avLst/>
          </a:prstGeom>
          <a:noFill/>
        </p:spPr>
      </p:pic>
      <p:pic>
        <p:nvPicPr>
          <p:cNvPr id="51203" name="Picture 3" descr="E:\McClennan Sites\CHR\HandOfGod\HandofGod (extract.me)\Image 267 at frame 31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648732" y="4262596"/>
            <a:ext cx="853440" cy="929640"/>
          </a:xfrm>
          <a:prstGeom prst="rect">
            <a:avLst/>
          </a:prstGeom>
          <a:noFill/>
        </p:spPr>
      </p:pic>
      <p:pic>
        <p:nvPicPr>
          <p:cNvPr id="51207" name="Picture 7" descr="E:\McClennan Sites\CHR\HandOfGod\HandofGod (extract.me)\Image 263 at frame 31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624396" y="4766652"/>
            <a:ext cx="5052060" cy="1470660"/>
          </a:xfrm>
          <a:prstGeom prst="rect">
            <a:avLst/>
          </a:prstGeom>
          <a:noFill/>
        </p:spPr>
      </p:pic>
      <p:pic>
        <p:nvPicPr>
          <p:cNvPr id="51208" name="Picture 8" descr="E:\McClennan Sites\CHR\HandOfGod\HandofGod (extract.me)\Image 261 at frame 31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51520" y="332656"/>
            <a:ext cx="5280660" cy="701040"/>
          </a:xfrm>
          <a:prstGeom prst="rect">
            <a:avLst/>
          </a:prstGeom>
          <a:noFill/>
        </p:spPr>
      </p:pic>
      <p:pic>
        <p:nvPicPr>
          <p:cNvPr id="29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483768" y="5805264"/>
            <a:ext cx="1104900" cy="2286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923928" y="5409788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4860032" y="5409788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/>
          <p:cNvSpPr/>
          <p:nvPr/>
        </p:nvSpPr>
        <p:spPr>
          <a:xfrm>
            <a:off x="5787752" y="5409788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/>
          <p:cNvSpPr/>
          <p:nvPr/>
        </p:nvSpPr>
        <p:spPr>
          <a:xfrm>
            <a:off x="6795864" y="5409788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" descr="E:\McClennan Sites\CHR\HandOfGod\HandofGod (extract.me)\Image 262 at frame 31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11560" y="2852936"/>
            <a:ext cx="807720" cy="228600"/>
          </a:xfrm>
          <a:prstGeom prst="rect">
            <a:avLst/>
          </a:prstGeom>
          <a:noFill/>
        </p:spPr>
      </p:pic>
      <p:pic>
        <p:nvPicPr>
          <p:cNvPr id="24" name="Picture 4" descr="E:\McClennan Sites\CHR\HandOfGod\HandofGod (extract.me)\Image 266 at frame 31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5712628" y="4262596"/>
            <a:ext cx="853440" cy="929640"/>
          </a:xfrm>
          <a:prstGeom prst="rect">
            <a:avLst/>
          </a:prstGeom>
          <a:noFill/>
        </p:spPr>
      </p:pic>
      <p:pic>
        <p:nvPicPr>
          <p:cNvPr id="26" name="Picture 5" descr="E:\McClennan Sites\CHR\HandOfGod\HandofGod (extract.me)\Image 265 at frame 31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4787180" y="4262596"/>
            <a:ext cx="853440" cy="929640"/>
          </a:xfrm>
          <a:prstGeom prst="rect">
            <a:avLst/>
          </a:prstGeom>
          <a:noFill/>
        </p:spPr>
      </p:pic>
      <p:pic>
        <p:nvPicPr>
          <p:cNvPr id="30" name="Picture 6" descr="E:\McClennan Sites\CHR\HandOfGod\HandofGod (extract.me)\Image 264 at frame 31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3851076" y="4262596"/>
            <a:ext cx="853440" cy="929640"/>
          </a:xfrm>
          <a:prstGeom prst="rect">
            <a:avLst/>
          </a:prstGeom>
          <a:noFill/>
        </p:spPr>
      </p:pic>
      <p:pic>
        <p:nvPicPr>
          <p:cNvPr id="31" name="Picture 12" descr="E:\McClennan Sites\CHR\HandOfGod\HandofGod (extract.me)\Image 219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32" name="Picture 13" descr="E:\McClennan Sites\CHR\HandOfGod\HandofGod (extract.me)\Image 223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33" name="Picture 14" descr="E:\McClennan Sites\CHR\HandOfGod\HandofGod (extract.me)\Image 220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15" descr="E:\McClennan Sites\CHR\HandOfGod\HandofGod (extract.me)\Image 221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6" descr="E:\McClennan Sites\CHR\HandOfGod\HandofGod (extract.me)\Image 225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17" descr="E:\McClennan Sites\CHR\HandOfGod\HandofGod (extract.me)\Image 222 at frame 25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2" descr="E:\McClennan Sites\CHR\HandOfGod\HandofGod (extract.me)\Image 239 at frame 27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25" name="Rectangle 24">
            <a:hlinkClick r:id="rId32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45" name="Picture 21" descr="E:\McClennan Sites\CHR\HandOfGod\HandofGod (extract.me)\Image 299 at frame 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124744"/>
            <a:ext cx="6600825" cy="4295775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7" name="Picture 11" descr="E:\McClennan Sites\CHR\HandOfGod\HandofGod (extract.me)\Image 226 at frame 25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6350848"/>
            <a:ext cx="266700" cy="266700"/>
          </a:xfrm>
          <a:prstGeom prst="rect">
            <a:avLst/>
          </a:prstGeom>
          <a:noFill/>
        </p:spPr>
      </p:pic>
      <p:pic>
        <p:nvPicPr>
          <p:cNvPr id="52236" name="Picture 12" descr="E:\McClennan Sites\CHR\HandOfGod\HandofGod (extract.me)\Image 303 at frame 3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707904" y="4725144"/>
            <a:ext cx="5052060" cy="1470660"/>
          </a:xfrm>
          <a:prstGeom prst="rect">
            <a:avLst/>
          </a:prstGeom>
          <a:noFill/>
        </p:spPr>
      </p:pic>
      <p:pic>
        <p:nvPicPr>
          <p:cNvPr id="52237" name="Picture 13" descr="E:\McClennan Sites\CHR\HandOfGod\HandofGod (extract.me)\Image 300 at frame 3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51520" y="1124744"/>
            <a:ext cx="1508760" cy="1912620"/>
          </a:xfrm>
          <a:prstGeom prst="rect">
            <a:avLst/>
          </a:prstGeom>
          <a:noFill/>
        </p:spPr>
      </p:pic>
      <p:pic>
        <p:nvPicPr>
          <p:cNvPr id="52238" name="Picture 14" descr="E:\McClennan Sites\CHR\HandOfGod\HandofGod (extract.me)\Image 302 at frame 3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11560" y="3212976"/>
            <a:ext cx="807720" cy="228600"/>
          </a:xfrm>
          <a:prstGeom prst="rect">
            <a:avLst/>
          </a:prstGeom>
          <a:noFill/>
        </p:spPr>
      </p:pic>
      <p:pic>
        <p:nvPicPr>
          <p:cNvPr id="52243" name="Picture 19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04248" y="4221088"/>
            <a:ext cx="853440" cy="929640"/>
          </a:xfrm>
          <a:prstGeom prst="rect">
            <a:avLst/>
          </a:prstGeom>
          <a:noFill/>
        </p:spPr>
      </p:pic>
      <p:pic>
        <p:nvPicPr>
          <p:cNvPr id="52246" name="Picture 22" descr="E:\McClennan Sites\CHR\HandOfGod\HandofGod (extract.me)\Image 301 at frame 3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79512" y="332656"/>
            <a:ext cx="4968240" cy="381000"/>
          </a:xfrm>
          <a:prstGeom prst="rect">
            <a:avLst/>
          </a:prstGeom>
          <a:noFill/>
        </p:spPr>
      </p:pic>
      <p:pic>
        <p:nvPicPr>
          <p:cNvPr id="21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483768" y="5805264"/>
            <a:ext cx="1104900" cy="2286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962028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4718112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5474196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6230280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6986364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Picture 18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012160" y="4221088"/>
            <a:ext cx="853440" cy="929640"/>
          </a:xfrm>
          <a:prstGeom prst="rect">
            <a:avLst/>
          </a:prstGeom>
          <a:noFill/>
        </p:spPr>
      </p:pic>
      <p:pic>
        <p:nvPicPr>
          <p:cNvPr id="32" name="Picture 17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5292080" y="4221088"/>
            <a:ext cx="853440" cy="929640"/>
          </a:xfrm>
          <a:prstGeom prst="rect">
            <a:avLst/>
          </a:prstGeom>
          <a:noFill/>
        </p:spPr>
      </p:pic>
      <p:pic>
        <p:nvPicPr>
          <p:cNvPr id="33" name="Picture 15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3779912" y="4221088"/>
            <a:ext cx="853440" cy="929640"/>
          </a:xfrm>
          <a:prstGeom prst="rect">
            <a:avLst/>
          </a:prstGeom>
          <a:noFill/>
        </p:spPr>
      </p:pic>
      <p:pic>
        <p:nvPicPr>
          <p:cNvPr id="34" name="Picture 16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4572000" y="4221088"/>
            <a:ext cx="853440" cy="929640"/>
          </a:xfrm>
          <a:prstGeom prst="rect">
            <a:avLst/>
          </a:prstGeom>
          <a:noFill/>
        </p:spPr>
      </p:pic>
      <p:pic>
        <p:nvPicPr>
          <p:cNvPr id="42" name="Picture 12" descr="E:\McClennan Sites\CHR\HandOfGod\HandofGod (extract.me)\Image 219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7864" y="6350848"/>
            <a:ext cx="266700" cy="266700"/>
          </a:xfrm>
          <a:prstGeom prst="rect">
            <a:avLst/>
          </a:prstGeom>
          <a:noFill/>
        </p:spPr>
      </p:pic>
      <p:pic>
        <p:nvPicPr>
          <p:cNvPr id="43" name="Picture 13" descr="E:\McClennan Sites\CHR\HandOfGod\HandofGod (extract.me)\Image 223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995936" y="6350848"/>
            <a:ext cx="266700" cy="266700"/>
          </a:xfrm>
          <a:prstGeom prst="rect">
            <a:avLst/>
          </a:prstGeom>
          <a:noFill/>
        </p:spPr>
      </p:pic>
      <p:pic>
        <p:nvPicPr>
          <p:cNvPr id="44" name="Picture 14" descr="E:\McClennan Sites\CHR\HandOfGod\HandofGod (extract.me)\Image 220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44008" y="6350848"/>
            <a:ext cx="266700" cy="266700"/>
          </a:xfrm>
          <a:prstGeom prst="rect">
            <a:avLst/>
          </a:prstGeom>
          <a:noFill/>
        </p:spPr>
      </p:pic>
      <p:pic>
        <p:nvPicPr>
          <p:cNvPr id="45" name="Picture 15" descr="E:\McClennan Sites\CHR\HandOfGod\HandofGod (extract.me)\Image 221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292080" y="6350848"/>
            <a:ext cx="266700" cy="266700"/>
          </a:xfrm>
          <a:prstGeom prst="rect">
            <a:avLst/>
          </a:prstGeom>
          <a:noFill/>
        </p:spPr>
      </p:pic>
      <p:pic>
        <p:nvPicPr>
          <p:cNvPr id="46" name="Picture 16" descr="E:\McClennan Sites\CHR\HandOfGod\HandofGod (extract.me)\Image 225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6588224" y="6350848"/>
            <a:ext cx="266700" cy="266700"/>
          </a:xfrm>
          <a:prstGeom prst="rect">
            <a:avLst/>
          </a:prstGeom>
          <a:noFill/>
        </p:spPr>
      </p:pic>
      <p:pic>
        <p:nvPicPr>
          <p:cNvPr id="47" name="Picture 17" descr="E:\McClennan Sites\CHR\HandOfGod\HandofGod (extract.me)\Image 222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940152" y="6350848"/>
            <a:ext cx="266700" cy="266700"/>
          </a:xfrm>
          <a:prstGeom prst="rect">
            <a:avLst/>
          </a:prstGeom>
          <a:noFill/>
        </p:spPr>
      </p:pic>
      <p:pic>
        <p:nvPicPr>
          <p:cNvPr id="48" name="Picture 2" descr="E:\McClennan Sites\CHR\HandOfGod\HandofGod (extract.me)\Image 239 at frame 27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700000" y="6350400"/>
            <a:ext cx="266700" cy="266700"/>
          </a:xfrm>
          <a:prstGeom prst="rect">
            <a:avLst/>
          </a:prstGeom>
          <a:noFill/>
        </p:spPr>
      </p:pic>
      <p:sp>
        <p:nvSpPr>
          <p:cNvPr id="27" name="Rectangle 26">
            <a:hlinkClick r:id="rId33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cClennan Sites\CHR\HandOfGod\HandofGod (extract.me)\Image 444 at frame 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5631" y="1127745"/>
            <a:ext cx="6600825" cy="3381375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2236" name="Picture 12" descr="E:\McClennan Sites\CHR\HandOfGod\HandofGod (extract.me)\Image 303 at frame 3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07904" y="4725144"/>
            <a:ext cx="5052060" cy="1470660"/>
          </a:xfrm>
          <a:prstGeom prst="rect">
            <a:avLst/>
          </a:prstGeom>
          <a:noFill/>
        </p:spPr>
      </p:pic>
      <p:pic>
        <p:nvPicPr>
          <p:cNvPr id="52243" name="Picture 19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804248" y="4221088"/>
            <a:ext cx="853440" cy="929639"/>
          </a:xfrm>
          <a:prstGeom prst="rect">
            <a:avLst/>
          </a:prstGeom>
          <a:noFill/>
        </p:spPr>
      </p:pic>
      <p:pic>
        <p:nvPicPr>
          <p:cNvPr id="21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83768" y="5805264"/>
            <a:ext cx="1104900" cy="2286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923928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4718112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5474196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6230280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7020272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Picture 18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012160" y="4221088"/>
            <a:ext cx="853440" cy="929639"/>
          </a:xfrm>
          <a:prstGeom prst="rect">
            <a:avLst/>
          </a:prstGeom>
          <a:noFill/>
        </p:spPr>
      </p:pic>
      <p:pic>
        <p:nvPicPr>
          <p:cNvPr id="32" name="Picture 17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292080" y="4221088"/>
            <a:ext cx="853440" cy="929639"/>
          </a:xfrm>
          <a:prstGeom prst="rect">
            <a:avLst/>
          </a:prstGeom>
          <a:noFill/>
        </p:spPr>
      </p:pic>
      <p:pic>
        <p:nvPicPr>
          <p:cNvPr id="33" name="Picture 15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779912" y="4221088"/>
            <a:ext cx="853440" cy="929639"/>
          </a:xfrm>
          <a:prstGeom prst="rect">
            <a:avLst/>
          </a:prstGeom>
          <a:noFill/>
        </p:spPr>
      </p:pic>
      <p:pic>
        <p:nvPicPr>
          <p:cNvPr id="34" name="Picture 16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572000" y="4221088"/>
            <a:ext cx="853440" cy="929639"/>
          </a:xfrm>
          <a:prstGeom prst="rect">
            <a:avLst/>
          </a:prstGeom>
          <a:noFill/>
        </p:spPr>
      </p:pic>
      <p:pic>
        <p:nvPicPr>
          <p:cNvPr id="27" name="Picture 2" descr="E:\McClennan Sites\CHR\HandOfGod\HandofGod (extract.me)\Image 314 at frame 39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51520" y="1124744"/>
            <a:ext cx="1478280" cy="1912620"/>
          </a:xfrm>
          <a:prstGeom prst="rect">
            <a:avLst/>
          </a:prstGeom>
          <a:noFill/>
        </p:spPr>
      </p:pic>
      <p:pic>
        <p:nvPicPr>
          <p:cNvPr id="28" name="Picture 7" descr="E:\McClennan Sites\CHR\HandOfGod\HandofGod (extract.me)\Image 316 at frame 39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11560" y="3140968"/>
            <a:ext cx="807720" cy="228600"/>
          </a:xfrm>
          <a:prstGeom prst="rect">
            <a:avLst/>
          </a:prstGeom>
          <a:noFill/>
        </p:spPr>
      </p:pic>
      <p:pic>
        <p:nvPicPr>
          <p:cNvPr id="1027" name="Picture 3" descr="E:\McClennan Sites\CHR\HandOfGod\HandofGod (extract.me)\Image 446 at frame 55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98492" y="340276"/>
            <a:ext cx="4968240" cy="381000"/>
          </a:xfrm>
          <a:prstGeom prst="rect">
            <a:avLst/>
          </a:prstGeom>
          <a:noFill/>
        </p:spPr>
      </p:pic>
      <p:pic>
        <p:nvPicPr>
          <p:cNvPr id="37" name="Picture 11" descr="E:\McClennan Sites\CHR\HandOfGod\HandofGod (extract.me)\Image 226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38" name="Picture 12" descr="E:\McClennan Sites\CHR\HandOfGod\HandofGod (extract.me)\Image 219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39" name="Picture 13" descr="E:\McClennan Sites\CHR\HandOfGod\HandofGod (extract.me)\Image 223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40" name="Picture 14" descr="E:\McClennan Sites\CHR\HandOfGod\HandofGod (extract.me)\Image 220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41" name="Picture 15" descr="E:\McClennan Sites\CHR\HandOfGod\HandofGod (extract.me)\Image 221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49" name="Picture 16" descr="E:\McClennan Sites\CHR\HandOfGod\HandofGod (extract.me)\Image 225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50" name="Picture 17" descr="E:\McClennan Sites\CHR\HandOfGod\HandofGod (extract.me)\Image 222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51" name="Picture 2" descr="E:\McClennan Sites\CHR\HandOfGod\HandofGod (extract.me)\Image 239 at frame 27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52" name="Picture 16" descr="E:\McClennan Sites\CHR\HandOfGod\HandofGod (extract.me)\Image 225 at frame 2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53" name="Picture 16" descr="E:\McClennan Sites\CHR\HandOfGod\HandofGod (extract.me)\Image 225 at frame 25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35" name="Rectangle 34">
            <a:hlinkClick r:id="rId3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5" name="Picture 11" descr="E:\McClennan Sites\CHR\HandOfGod\HandofGod (extract.me)\Image 313 at frame 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124744"/>
            <a:ext cx="6600825" cy="3295650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2226" name="Picture 2" descr="E:\McClennan Sites\CHR\HandOfGod\HandofGod (extract.me)\Image 314 at frame 3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520" y="1124744"/>
            <a:ext cx="1478280" cy="1912620"/>
          </a:xfrm>
          <a:prstGeom prst="rect">
            <a:avLst/>
          </a:prstGeom>
          <a:noFill/>
        </p:spPr>
      </p:pic>
      <p:pic>
        <p:nvPicPr>
          <p:cNvPr id="52228" name="Picture 4" descr="E:\McClennan Sites\CHR\HandOfGod\HandofGod (extract.me)\Image 317 at frame 3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707904" y="4550628"/>
            <a:ext cx="5052060" cy="1470660"/>
          </a:xfrm>
          <a:prstGeom prst="rect">
            <a:avLst/>
          </a:prstGeom>
          <a:noFill/>
        </p:spPr>
      </p:pic>
      <p:pic>
        <p:nvPicPr>
          <p:cNvPr id="52229" name="Picture 5" descr="E:\McClennan Sites\CHR\HandOfGod\HandofGod (extract.me)\Image 315 at frame 39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332656"/>
            <a:ext cx="3992880" cy="701040"/>
          </a:xfrm>
          <a:prstGeom prst="rect">
            <a:avLst/>
          </a:prstGeom>
          <a:noFill/>
        </p:spPr>
      </p:pic>
      <p:pic>
        <p:nvPicPr>
          <p:cNvPr id="52231" name="Picture 7" descr="E:\McClennan Sites\CHR\HandOfGod\HandofGod (extract.me)\Image 316 at frame 39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1560" y="3140968"/>
            <a:ext cx="807720" cy="228600"/>
          </a:xfrm>
          <a:prstGeom prst="rect">
            <a:avLst/>
          </a:prstGeom>
          <a:noFill/>
        </p:spPr>
      </p:pic>
      <p:pic>
        <p:nvPicPr>
          <p:cNvPr id="52234" name="Picture 10" descr="E:\McClennan Sites\CHR\HandOfGod\HandofGod (extract.me)\Image 321 at frame 39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876256" y="4077072"/>
            <a:ext cx="853440" cy="929640"/>
          </a:xfrm>
          <a:prstGeom prst="rect">
            <a:avLst/>
          </a:prstGeom>
          <a:noFill/>
        </p:spPr>
      </p:pic>
      <p:pic>
        <p:nvPicPr>
          <p:cNvPr id="30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483768" y="5589240"/>
            <a:ext cx="1104900" cy="2286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4499992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5364088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6228184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7092280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9" descr="E:\McClennan Sites\CHR\HandOfGod\HandofGod (extract.me)\Image 320 at frame 39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084168" y="4077072"/>
            <a:ext cx="853440" cy="929640"/>
          </a:xfrm>
          <a:prstGeom prst="rect">
            <a:avLst/>
          </a:prstGeom>
          <a:noFill/>
        </p:spPr>
      </p:pic>
      <p:pic>
        <p:nvPicPr>
          <p:cNvPr id="31" name="Picture 8" descr="E:\McClennan Sites\CHR\HandOfGod\HandofGod (extract.me)\Image 319 at frame 39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148064" y="4077072"/>
            <a:ext cx="853440" cy="929640"/>
          </a:xfrm>
          <a:prstGeom prst="rect">
            <a:avLst/>
          </a:prstGeom>
          <a:noFill/>
        </p:spPr>
      </p:pic>
      <p:pic>
        <p:nvPicPr>
          <p:cNvPr id="32" name="Picture 6" descr="E:\McClennan Sites\CHR\HandOfGod\HandofGod (extract.me)\Image 318 at frame 39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4355976" y="4077072"/>
            <a:ext cx="853440" cy="929640"/>
          </a:xfrm>
          <a:prstGeom prst="rect">
            <a:avLst/>
          </a:prstGeom>
          <a:noFill/>
        </p:spPr>
      </p:pic>
      <p:pic>
        <p:nvPicPr>
          <p:cNvPr id="33" name="Picture 11" descr="E:\McClennan Sites\CHR\HandOfGod\HandofGod (extract.me)\Image 226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12" descr="E:\McClennan Sites\CHR\HandOfGod\HandofGod (extract.me)\Image 219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3" descr="E:\McClennan Sites\CHR\HandOfGod\HandofGod (extract.me)\Image 223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14" descr="E:\McClennan Sites\CHR\HandOfGod\HandofGod (extract.me)\Image 220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5" descr="E:\McClennan Sites\CHR\HandOfGod\HandofGod (extract.me)\Image 221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38" name="Picture 16" descr="E:\McClennan Sites\CHR\HandOfGod\HandofGod (extract.me)\Image 225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39" name="Picture 17" descr="E:\McClennan Sites\CHR\HandOfGod\HandofGod (extract.me)\Image 222 at frame 25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40" name="Picture 2" descr="E:\McClennan Sites\CHR\HandOfGod\HandofGod (extract.me)\Image 239 at frame 27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41" name="Picture 16" descr="E:\McClennan Sites\CHR\HandOfGod\HandofGod (extract.me)\Image 225 at frame 25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42" name="Picture 16" descr="E:\McClennan Sites\CHR\HandOfGod\HandofGod (extract.me)\Image 225 at frame 25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27" name="Rectangle 26">
            <a:hlinkClick r:id="rId36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050" name="Picture 2" descr="E:\McClennan Sites\CHR\HandOfGod\HandofGod (extract.me)\Image 459 at frame 57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1124744"/>
            <a:ext cx="1363980" cy="1737360"/>
          </a:xfrm>
          <a:prstGeom prst="rect">
            <a:avLst/>
          </a:prstGeom>
          <a:noFill/>
        </p:spPr>
      </p:pic>
      <p:pic>
        <p:nvPicPr>
          <p:cNvPr id="2051" name="Picture 3" descr="E:\McClennan Sites\CHR\HandOfGod\HandofGod (extract.me)\Image 458 at frame 57.png"/>
          <p:cNvPicPr>
            <a:picLocks noChangeAspect="1" noChangeArrowheads="1"/>
          </p:cNvPicPr>
          <p:nvPr/>
        </p:nvPicPr>
        <p:blipFill>
          <a:blip r:embed="rId7" cstate="print"/>
          <a:srcRect b="27368"/>
          <a:stretch>
            <a:fillRect/>
          </a:stretch>
        </p:blipFill>
        <p:spPr bwMode="auto">
          <a:xfrm>
            <a:off x="1979712" y="1052736"/>
            <a:ext cx="6600825" cy="5112568"/>
          </a:xfrm>
          <a:prstGeom prst="rect">
            <a:avLst/>
          </a:prstGeom>
          <a:noFill/>
        </p:spPr>
      </p:pic>
      <p:pic>
        <p:nvPicPr>
          <p:cNvPr id="2052" name="Picture 4" descr="E:\McClennan Sites\CHR\HandOfGod\HandofGod (extract.me)\Image 457 at frame 5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520" y="332656"/>
            <a:ext cx="3230880" cy="723900"/>
          </a:xfrm>
          <a:prstGeom prst="rect">
            <a:avLst/>
          </a:prstGeom>
          <a:noFill/>
        </p:spPr>
      </p:pic>
      <p:pic>
        <p:nvPicPr>
          <p:cNvPr id="2053" name="Picture 5" descr="E:\McClennan Sites\CHR\HandOfGod\HandofGod (extract.me)\Image 465 at frame 5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39552" y="2996952"/>
            <a:ext cx="807720" cy="228600"/>
          </a:xfrm>
          <a:prstGeom prst="rect">
            <a:avLst/>
          </a:prstGeom>
          <a:noFill/>
        </p:spPr>
      </p:pic>
      <p:pic>
        <p:nvPicPr>
          <p:cNvPr id="9" name="Picture 10" descr="E:\McClennan Sites\CHR\HandOfGod\HandofGod (extract.me)\Image 255 at frame 29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971600" y="4653136"/>
            <a:ext cx="762000" cy="213360"/>
          </a:xfrm>
          <a:prstGeom prst="rect">
            <a:avLst/>
          </a:prstGeom>
          <a:noFill/>
        </p:spPr>
      </p:pic>
      <p:pic>
        <p:nvPicPr>
          <p:cNvPr id="10" name="Picture 11" descr="E:\McClennan Sites\CHR\HandOfGod\HandofGod (extract.me)\Image 254 at frame 29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971600" y="5373216"/>
            <a:ext cx="762000" cy="213360"/>
          </a:xfrm>
          <a:prstGeom prst="rect">
            <a:avLst/>
          </a:prstGeom>
          <a:noFill/>
        </p:spPr>
      </p:pic>
      <p:pic>
        <p:nvPicPr>
          <p:cNvPr id="11" name="Picture 11" descr="E:\McClennan Sites\CHR\HandOfGod\HandofGod (extract.me)\Image 226 at frame 2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12" name="Picture 12" descr="E:\McClennan Sites\CHR\HandOfGod\HandofGod (extract.me)\Image 219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13" name="Picture 13" descr="E:\McClennan Sites\CHR\HandOfGod\HandofGod (extract.me)\Image 223 at frame 2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14" name="Picture 14" descr="E:\McClennan Sites\CHR\HandOfGod\HandofGod (extract.me)\Image 220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15" name="Picture 15" descr="E:\McClennan Sites\CHR\HandOfGod\HandofGod (extract.me)\Image 221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17" name="Picture 16" descr="E:\McClennan Sites\CHR\HandOfGod\HandofGod (extract.me)\Image 225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7" descr="E:\McClennan Sites\CHR\HandOfGod\HandofGod (extract.me)\Image 222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2" descr="E:\McClennan Sites\CHR\HandOfGod\HandofGod (extract.me)\Image 239 at frame 27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6" descr="E:\McClennan Sites\CHR\HandOfGod\HandofGod (extract.me)\Image 225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21" name="Picture 16" descr="E:\McClennan Sites\CHR\HandOfGod\HandofGod (extract.me)\Image 225 at frame 25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22" name="Rectangle 21">
            <a:hlinkClick r:id="rId33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2228" name="Picture 4" descr="E:\McClennan Sites\CHR\HandOfGod\HandofGod (extract.me)\Image 317 at frame 3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23928" y="4550628"/>
            <a:ext cx="4776208" cy="1470660"/>
          </a:xfrm>
          <a:prstGeom prst="rect">
            <a:avLst/>
          </a:prstGeom>
          <a:noFill/>
        </p:spPr>
      </p:pic>
      <p:pic>
        <p:nvPicPr>
          <p:cNvPr id="52234" name="Picture 10" descr="E:\McClennan Sites\CHR\HandOfGod\HandofGod (extract.me)\Image 321 at frame 3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516216" y="3933056"/>
            <a:ext cx="853440" cy="929639"/>
          </a:xfrm>
          <a:prstGeom prst="rect">
            <a:avLst/>
          </a:prstGeom>
          <a:noFill/>
        </p:spPr>
      </p:pic>
      <p:pic>
        <p:nvPicPr>
          <p:cNvPr id="30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83768" y="5589240"/>
            <a:ext cx="1104900" cy="2286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4427984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5148064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5868144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6588224" y="501317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9" descr="E:\McClennan Sites\CHR\HandOfGod\HandofGod (extract.me)\Image 320 at frame 39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724128" y="3933056"/>
            <a:ext cx="853440" cy="929639"/>
          </a:xfrm>
          <a:prstGeom prst="rect">
            <a:avLst/>
          </a:prstGeom>
          <a:noFill/>
        </p:spPr>
      </p:pic>
      <p:pic>
        <p:nvPicPr>
          <p:cNvPr id="31" name="Picture 8" descr="E:\McClennan Sites\CHR\HandOfGod\HandofGod (extract.me)\Image 319 at frame 39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932040" y="3933056"/>
            <a:ext cx="853440" cy="929639"/>
          </a:xfrm>
          <a:prstGeom prst="rect">
            <a:avLst/>
          </a:prstGeom>
          <a:noFill/>
        </p:spPr>
      </p:pic>
      <p:pic>
        <p:nvPicPr>
          <p:cNvPr id="32" name="Picture 6" descr="E:\McClennan Sites\CHR\HandOfGod\HandofGod (extract.me)\Image 318 at frame 39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222616" y="3933056"/>
            <a:ext cx="853440" cy="929639"/>
          </a:xfrm>
          <a:prstGeom prst="rect">
            <a:avLst/>
          </a:prstGeom>
          <a:noFill/>
        </p:spPr>
      </p:pic>
      <p:pic>
        <p:nvPicPr>
          <p:cNvPr id="13" name="Picture 10" descr="E:\McClennan Sites\CHR\HandOfGod\HandofGod (extract.me)\Image 255 at frame 29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971600" y="4653136"/>
            <a:ext cx="762000" cy="213360"/>
          </a:xfrm>
          <a:prstGeom prst="rect">
            <a:avLst/>
          </a:prstGeom>
          <a:noFill/>
        </p:spPr>
      </p:pic>
      <p:pic>
        <p:nvPicPr>
          <p:cNvPr id="14" name="Picture 11" descr="E:\McClennan Sites\CHR\HandOfGod\HandofGod (extract.me)\Image 254 at frame 29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971600" y="5373216"/>
            <a:ext cx="762000" cy="213360"/>
          </a:xfrm>
          <a:prstGeom prst="rect">
            <a:avLst/>
          </a:prstGeom>
          <a:noFill/>
        </p:spPr>
      </p:pic>
      <p:pic>
        <p:nvPicPr>
          <p:cNvPr id="15" name="Picture 2" descr="E:\McClennan Sites\CHR\HandOfGod\HandofGod (extract.me)\Image 459 at frame 5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51520" y="1124744"/>
            <a:ext cx="1363980" cy="1737360"/>
          </a:xfrm>
          <a:prstGeom prst="rect">
            <a:avLst/>
          </a:prstGeom>
          <a:noFill/>
        </p:spPr>
      </p:pic>
      <p:pic>
        <p:nvPicPr>
          <p:cNvPr id="17" name="Picture 4" descr="E:\McClennan Sites\CHR\HandOfGod\HandofGod (extract.me)\Image 457 at frame 5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51520" y="332656"/>
            <a:ext cx="3230880" cy="723900"/>
          </a:xfrm>
          <a:prstGeom prst="rect">
            <a:avLst/>
          </a:prstGeom>
          <a:noFill/>
        </p:spPr>
      </p:pic>
      <p:pic>
        <p:nvPicPr>
          <p:cNvPr id="18" name="Picture 5" descr="E:\McClennan Sites\CHR\HandOfGod\HandofGod (extract.me)\Image 465 at frame 57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539552" y="2996952"/>
            <a:ext cx="807720" cy="228600"/>
          </a:xfrm>
          <a:prstGeom prst="rect">
            <a:avLst/>
          </a:prstGeom>
          <a:noFill/>
        </p:spPr>
      </p:pic>
      <p:pic>
        <p:nvPicPr>
          <p:cNvPr id="19" name="Picture 11" descr="E:\McClennan Sites\CHR\HandOfGod\HandofGod (extract.me)\Image 226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2" descr="E:\McClennan Sites\CHR\HandOfGod\HandofGod (extract.me)\Image 219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25" name="Picture 14" descr="E:\McClennan Sites\CHR\HandOfGod\HandofGod (extract.me)\Image 220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27" name="Picture 15" descr="E:\McClennan Sites\CHR\HandOfGod\HandofGod (extract.me)\Image 221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28" name="Picture 16" descr="E:\McClennan Sites\CHR\HandOfGod\HandofGod (extract.me)\Image 225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33" name="Picture 17" descr="E:\McClennan Sites\CHR\HandOfGod\HandofGod (extract.me)\Image 222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2" descr="E:\McClennan Sites\CHR\HandOfGod\HandofGod (extract.me)\Image 239 at frame 27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6" descr="E:\McClennan Sites\CHR\HandOfGod\HandofGod (extract.me)\Image 225 at frame 2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16" descr="E:\McClennan Sites\CHR\HandOfGod\HandofGod (extract.me)\Image 225 at frame 25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3" descr="E:\McClennan Sites\CHR\HandOfGod\HandofGod (extract.me)\Image 223 at frame 2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37" cstate="print"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sp>
        <p:nvSpPr>
          <p:cNvPr id="38" name="Rectangle 37">
            <a:hlinkClick r:id="rId38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McClennan Sites\CHR\HandOfGod\HandofGod (extract.me)\Image 355 at frame 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5630" y="1136129"/>
            <a:ext cx="6600826" cy="3228975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2228" name="Picture 4" descr="E:\McClennan Sites\CHR\HandOfGod\HandofGod (extract.me)\Image 317 at frame 3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07904" y="4550628"/>
            <a:ext cx="5052060" cy="1470660"/>
          </a:xfrm>
          <a:prstGeom prst="rect">
            <a:avLst/>
          </a:prstGeom>
          <a:noFill/>
        </p:spPr>
      </p:pic>
      <p:pic>
        <p:nvPicPr>
          <p:cNvPr id="52234" name="Picture 10" descr="E:\McClennan Sites\CHR\HandOfGod\HandofGod (extract.me)\Image 321 at frame 3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876256" y="4077072"/>
            <a:ext cx="853440" cy="929639"/>
          </a:xfrm>
          <a:prstGeom prst="rect">
            <a:avLst/>
          </a:prstGeom>
          <a:noFill/>
        </p:spPr>
      </p:pic>
      <p:pic>
        <p:nvPicPr>
          <p:cNvPr id="30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83768" y="5589240"/>
            <a:ext cx="1104900" cy="2286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4139952" y="515719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5076056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6084168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7020272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9" descr="E:\McClennan Sites\CHR\HandOfGod\HandofGod (extract.me)\Image 320 at frame 39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950808" y="4077072"/>
            <a:ext cx="853440" cy="929639"/>
          </a:xfrm>
          <a:prstGeom prst="rect">
            <a:avLst/>
          </a:prstGeom>
          <a:noFill/>
        </p:spPr>
      </p:pic>
      <p:pic>
        <p:nvPicPr>
          <p:cNvPr id="31" name="Picture 8" descr="E:\McClennan Sites\CHR\HandOfGod\HandofGod (extract.me)\Image 319 at frame 39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932040" y="4077072"/>
            <a:ext cx="853440" cy="929639"/>
          </a:xfrm>
          <a:prstGeom prst="rect">
            <a:avLst/>
          </a:prstGeom>
          <a:noFill/>
        </p:spPr>
      </p:pic>
      <p:pic>
        <p:nvPicPr>
          <p:cNvPr id="32" name="Picture 6" descr="E:\McClennan Sites\CHR\HandOfGod\HandofGod (extract.me)\Image 318 at frame 39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995936" y="4077072"/>
            <a:ext cx="853440" cy="929639"/>
          </a:xfrm>
          <a:prstGeom prst="rect">
            <a:avLst/>
          </a:prstGeom>
          <a:noFill/>
        </p:spPr>
      </p:pic>
      <p:pic>
        <p:nvPicPr>
          <p:cNvPr id="3074" name="Picture 2" descr="E:\McClennan Sites\CHR\HandOfGod\HandofGod (extract.me)\Image 356 at frame 45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51520" y="1124744"/>
            <a:ext cx="1569720" cy="1905000"/>
          </a:xfrm>
          <a:prstGeom prst="rect">
            <a:avLst/>
          </a:prstGeom>
          <a:noFill/>
        </p:spPr>
      </p:pic>
      <p:pic>
        <p:nvPicPr>
          <p:cNvPr id="3077" name="Picture 5" descr="E:\McClennan Sites\CHR\HandOfGod\HandofGod (extract.me)\Image 357 at frame 45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28972" y="332656"/>
            <a:ext cx="4968240" cy="381000"/>
          </a:xfrm>
          <a:prstGeom prst="rect">
            <a:avLst/>
          </a:prstGeom>
          <a:noFill/>
        </p:spPr>
      </p:pic>
      <p:pic>
        <p:nvPicPr>
          <p:cNvPr id="3078" name="Picture 6" descr="E:\McClennan Sites\CHR\HandOfGod\HandofGod (extract.me)\Image 358 at frame 45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11560" y="3212976"/>
            <a:ext cx="807720" cy="228600"/>
          </a:xfrm>
          <a:prstGeom prst="rect">
            <a:avLst/>
          </a:prstGeom>
          <a:noFill/>
        </p:spPr>
      </p:pic>
      <p:pic>
        <p:nvPicPr>
          <p:cNvPr id="18" name="Picture 11" descr="E:\McClennan Sites\CHR\HandOfGod\HandofGod (extract.me)\Image 226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12" descr="E:\McClennan Sites\CHR\HandOfGod\HandofGod (extract.me)\Image 219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3" descr="E:\McClennan Sites\CHR\HandOfGod\HandofGod (extract.me)\Image 223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22" name="Picture 14" descr="E:\McClennan Sites\CHR\HandOfGod\HandofGod (extract.me)\Image 220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25" name="Picture 15" descr="E:\McClennan Sites\CHR\HandOfGod\HandofGod (extract.me)\Image 221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27" name="Picture 16" descr="E:\McClennan Sites\CHR\HandOfGod\HandofGod (extract.me)\Image 225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28" name="Picture 17" descr="E:\McClennan Sites\CHR\HandOfGod\HandofGod (extract.me)\Image 222 at frame 25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33" name="Picture 2" descr="E:\McClennan Sites\CHR\HandOfGod\HandofGod (extract.me)\Image 239 at frame 27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16" descr="E:\McClennan Sites\CHR\HandOfGod\HandofGod (extract.me)\Image 225 at frame 25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6" descr="E:\McClennan Sites\CHR\HandOfGod\HandofGod (extract.me)\Image 225 at frame 25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36" name="Rectangle 35">
            <a:hlinkClick r:id="rId36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McClennan Sites\CHR\HandOfGod\HandofGod (extract.me)\Image 342 at frame 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955526"/>
            <a:ext cx="6600825" cy="4057650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2236" name="Picture 12" descr="E:\McClennan Sites\CHR\HandOfGod\HandofGod (extract.me)\Image 303 at frame 3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63888" y="4766652"/>
            <a:ext cx="5052060" cy="1470660"/>
          </a:xfrm>
          <a:prstGeom prst="rect">
            <a:avLst/>
          </a:prstGeom>
          <a:noFill/>
        </p:spPr>
      </p:pic>
      <p:pic>
        <p:nvPicPr>
          <p:cNvPr id="52243" name="Picture 19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804248" y="4221088"/>
            <a:ext cx="853439" cy="929639"/>
          </a:xfrm>
          <a:prstGeom prst="rect">
            <a:avLst/>
          </a:prstGeom>
          <a:noFill/>
        </p:spPr>
      </p:pic>
      <p:pic>
        <p:nvPicPr>
          <p:cNvPr id="21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83768" y="5805264"/>
            <a:ext cx="1104900" cy="2286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995936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4716016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5508104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6300192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7020272" y="5229200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Picture 18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012160" y="4221088"/>
            <a:ext cx="853439" cy="929639"/>
          </a:xfrm>
          <a:prstGeom prst="rect">
            <a:avLst/>
          </a:prstGeom>
          <a:noFill/>
        </p:spPr>
      </p:pic>
      <p:pic>
        <p:nvPicPr>
          <p:cNvPr id="32" name="Picture 17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292080" y="4221088"/>
            <a:ext cx="853439" cy="929639"/>
          </a:xfrm>
          <a:prstGeom prst="rect">
            <a:avLst/>
          </a:prstGeom>
          <a:noFill/>
        </p:spPr>
      </p:pic>
      <p:pic>
        <p:nvPicPr>
          <p:cNvPr id="33" name="Picture 15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779912" y="4221088"/>
            <a:ext cx="853439" cy="929639"/>
          </a:xfrm>
          <a:prstGeom prst="rect">
            <a:avLst/>
          </a:prstGeom>
          <a:noFill/>
        </p:spPr>
      </p:pic>
      <p:pic>
        <p:nvPicPr>
          <p:cNvPr id="34" name="Picture 16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572000" y="4221088"/>
            <a:ext cx="853439" cy="929639"/>
          </a:xfrm>
          <a:prstGeom prst="rect">
            <a:avLst/>
          </a:prstGeom>
          <a:noFill/>
        </p:spPr>
      </p:pic>
      <p:pic>
        <p:nvPicPr>
          <p:cNvPr id="4098" name="Picture 2" descr="E:\McClennan Sites\CHR\HandOfGod\HandofGod (extract.me)\Image 343 at frame 43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36592" y="337984"/>
            <a:ext cx="4968240" cy="381000"/>
          </a:xfrm>
          <a:prstGeom prst="rect">
            <a:avLst/>
          </a:prstGeom>
          <a:noFill/>
        </p:spPr>
      </p:pic>
      <p:pic>
        <p:nvPicPr>
          <p:cNvPr id="4099" name="Picture 3" descr="E:\McClennan Sites\CHR\HandOfGod\HandofGod (extract.me)\Image 344 at frame 43.jp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51520" y="1124744"/>
            <a:ext cx="1676400" cy="2004060"/>
          </a:xfrm>
          <a:prstGeom prst="rect">
            <a:avLst/>
          </a:prstGeom>
          <a:noFill/>
        </p:spPr>
      </p:pic>
      <p:pic>
        <p:nvPicPr>
          <p:cNvPr id="4100" name="Picture 4" descr="E:\McClennan Sites\CHR\HandOfGod\HandofGod (extract.me)\Image 346 at frame 43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827584" y="3861048"/>
            <a:ext cx="807720" cy="228600"/>
          </a:xfrm>
          <a:prstGeom prst="rect">
            <a:avLst/>
          </a:prstGeom>
          <a:noFill/>
        </p:spPr>
      </p:pic>
      <p:pic>
        <p:nvPicPr>
          <p:cNvPr id="19" name="Picture 11" descr="E:\McClennan Sites\CHR\HandOfGod\HandofGod (extract.me)\Image 226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2" descr="E:\McClennan Sites\CHR\HandOfGod\HandofGod (extract.me)\Image 219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22" name="Picture 13" descr="E:\McClennan Sites\CHR\HandOfGod\HandofGod (extract.me)\Image 223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25" name="Picture 14" descr="E:\McClennan Sites\CHR\HandOfGod\HandofGod (extract.me)\Image 220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27" name="Picture 15" descr="E:\McClennan Sites\CHR\HandOfGod\HandofGod (extract.me)\Image 221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28" name="Picture 16" descr="E:\McClennan Sites\CHR\HandOfGod\HandofGod (extract.me)\Image 225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7" descr="E:\McClennan Sites\CHR\HandOfGod\HandofGod (extract.me)\Image 222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2" descr="E:\McClennan Sites\CHR\HandOfGod\HandofGod (extract.me)\Image 239 at frame 27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6" descr="E:\McClennan Sites\CHR\HandOfGod\HandofGod (extract.me)\Image 225 at frame 2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38" name="Picture 16" descr="E:\McClennan Sites\CHR\HandOfGod\HandofGod (extract.me)\Image 225 at frame 25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39" name="Rectangle 38">
            <a:hlinkClick r:id="rId3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5122" name="Picture 2" descr="E:\McClennan Sites\CHR\HandOfGod\HandofGod (extract.me)\Image 44 at frame 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586" y="3717032"/>
            <a:ext cx="895350" cy="1085850"/>
          </a:xfrm>
          <a:prstGeom prst="rect">
            <a:avLst/>
          </a:prstGeom>
          <a:noFill/>
        </p:spPr>
      </p:pic>
      <p:pic>
        <p:nvPicPr>
          <p:cNvPr id="5123" name="Picture 3" descr="E:\McClennan Sites\CHR\HandOfGod\HandofGod (extract.me)\Image 45 at frame 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6187" y="3717032"/>
            <a:ext cx="933450" cy="1123950"/>
          </a:xfrm>
          <a:prstGeom prst="rect">
            <a:avLst/>
          </a:prstGeom>
          <a:noFill/>
        </p:spPr>
      </p:pic>
      <p:pic>
        <p:nvPicPr>
          <p:cNvPr id="5124" name="Picture 4" descr="E:\McClennan Sites\CHR\HandOfGod\HandofGod (extract.me)\Image 46 at frame 7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58788" y="3717032"/>
            <a:ext cx="933450" cy="1123950"/>
          </a:xfrm>
          <a:prstGeom prst="rect">
            <a:avLst/>
          </a:prstGeom>
          <a:noFill/>
        </p:spPr>
      </p:pic>
      <p:pic>
        <p:nvPicPr>
          <p:cNvPr id="5125" name="Picture 5" descr="E:\McClennan Sites\CHR\HandOfGod\HandofGod (extract.me)\Image 47 at frame 7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98148" y="1484784"/>
            <a:ext cx="952500" cy="1143000"/>
          </a:xfrm>
          <a:prstGeom prst="rect">
            <a:avLst/>
          </a:prstGeom>
          <a:noFill/>
        </p:spPr>
      </p:pic>
      <p:pic>
        <p:nvPicPr>
          <p:cNvPr id="5126" name="Picture 6" descr="E:\McClennan Sites\CHR\HandOfGod\HandofGod (extract.me)\Image 48 at frame 7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76955" y="1484784"/>
            <a:ext cx="952500" cy="1143000"/>
          </a:xfrm>
          <a:prstGeom prst="rect">
            <a:avLst/>
          </a:prstGeom>
          <a:noFill/>
        </p:spPr>
      </p:pic>
      <p:pic>
        <p:nvPicPr>
          <p:cNvPr id="5127" name="Picture 7" descr="E:\McClennan Sites\CHR\HandOfGod\HandofGod (extract.me)\Image 49 at frame 7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2886" y="3717032"/>
            <a:ext cx="933450" cy="1123950"/>
          </a:xfrm>
          <a:prstGeom prst="rect">
            <a:avLst/>
          </a:prstGeom>
          <a:noFill/>
        </p:spPr>
      </p:pic>
      <p:pic>
        <p:nvPicPr>
          <p:cNvPr id="5128" name="Picture 8" descr="E:\McClennan Sites\CHR\HandOfGod\HandofGod (extract.me)\Image 51 at frame 7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097076" y="1484784"/>
            <a:ext cx="933450" cy="1123950"/>
          </a:xfrm>
          <a:prstGeom prst="rect">
            <a:avLst/>
          </a:prstGeom>
          <a:noFill/>
        </p:spPr>
      </p:pic>
      <p:pic>
        <p:nvPicPr>
          <p:cNvPr id="5129" name="Picture 9" descr="E:\McClennan Sites\CHR\HandOfGod\HandofGod (extract.me)\Image 52 at frame 7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075884" y="1484784"/>
            <a:ext cx="952500" cy="1143000"/>
          </a:xfrm>
          <a:prstGeom prst="rect">
            <a:avLst/>
          </a:prstGeom>
          <a:noFill/>
        </p:spPr>
      </p:pic>
      <p:pic>
        <p:nvPicPr>
          <p:cNvPr id="5130" name="Picture 10" descr="E:\McClennan Sites\CHR\HandOfGod\HandofGod (extract.me)\Image 62 at frame 7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095750" y="5589240"/>
            <a:ext cx="952500" cy="266700"/>
          </a:xfrm>
          <a:prstGeom prst="rect">
            <a:avLst/>
          </a:prstGeom>
          <a:noFill/>
        </p:spPr>
      </p:pic>
      <p:pic>
        <p:nvPicPr>
          <p:cNvPr id="5131" name="Picture 11" descr="E:\McClennan Sites\CHR\HandOfGod\HandofGod (extract.me)\Image 61 at frame 7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957020" y="4927064"/>
            <a:ext cx="495300" cy="304800"/>
          </a:xfrm>
          <a:prstGeom prst="rect">
            <a:avLst/>
          </a:prstGeom>
          <a:noFill/>
        </p:spPr>
      </p:pic>
      <p:pic>
        <p:nvPicPr>
          <p:cNvPr id="5132" name="Picture 12" descr="E:\McClennan Sites\CHR\HandOfGod\HandofGod (extract.me)\Image 60 at frame 7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095096" y="4927064"/>
            <a:ext cx="701040" cy="243840"/>
          </a:xfrm>
          <a:prstGeom prst="rect">
            <a:avLst/>
          </a:prstGeom>
          <a:noFill/>
        </p:spPr>
      </p:pic>
      <p:pic>
        <p:nvPicPr>
          <p:cNvPr id="5133" name="Picture 13" descr="E:\McClennan Sites\CHR\HandOfGod\HandofGod (extract.me)\Image 59 at frame 7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75288" y="4927064"/>
            <a:ext cx="548640" cy="518160"/>
          </a:xfrm>
          <a:prstGeom prst="rect">
            <a:avLst/>
          </a:prstGeom>
          <a:noFill/>
        </p:spPr>
      </p:pic>
      <p:pic>
        <p:nvPicPr>
          <p:cNvPr id="5134" name="Picture 14" descr="E:\McClennan Sites\CHR\HandOfGod\HandofGod (extract.me)\Image 58 at frame 7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09874" y="4927064"/>
            <a:ext cx="807720" cy="358140"/>
          </a:xfrm>
          <a:prstGeom prst="rect">
            <a:avLst/>
          </a:prstGeom>
          <a:noFill/>
        </p:spPr>
      </p:pic>
      <p:pic>
        <p:nvPicPr>
          <p:cNvPr id="5135" name="Picture 15" descr="E:\McClennan Sites\CHR\HandOfGod\HandofGod (extract.me)\Image 57 at frame 7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187059" y="2708920"/>
            <a:ext cx="914400" cy="243840"/>
          </a:xfrm>
          <a:prstGeom prst="rect">
            <a:avLst/>
          </a:prstGeom>
          <a:noFill/>
        </p:spPr>
      </p:pic>
      <p:pic>
        <p:nvPicPr>
          <p:cNvPr id="5136" name="Picture 16" descr="E:\McClennan Sites\CHR\HandOfGod\HandofGod (extract.me)\Image 56 at frame 7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766028" y="2708920"/>
            <a:ext cx="678180" cy="518160"/>
          </a:xfrm>
          <a:prstGeom prst="rect">
            <a:avLst/>
          </a:prstGeom>
          <a:noFill/>
        </p:spPr>
      </p:pic>
      <p:pic>
        <p:nvPicPr>
          <p:cNvPr id="5137" name="Picture 17" descr="E:\McClennan Sites\CHR\HandOfGod\HandofGod (extract.me)\Image 54 at frame 7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885708" y="2708920"/>
            <a:ext cx="678180" cy="243840"/>
          </a:xfrm>
          <a:prstGeom prst="rect">
            <a:avLst/>
          </a:prstGeom>
          <a:noFill/>
        </p:spPr>
      </p:pic>
      <p:pic>
        <p:nvPicPr>
          <p:cNvPr id="5138" name="Picture 18" descr="E:\McClennan Sites\CHR\HandOfGod\HandofGod (extract.me)\Image 55 at frame 7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223346" y="2708920"/>
            <a:ext cx="678180" cy="518160"/>
          </a:xfrm>
          <a:prstGeom prst="rect">
            <a:avLst/>
          </a:prstGeom>
          <a:noFill/>
        </p:spPr>
      </p:pic>
      <p:pic>
        <p:nvPicPr>
          <p:cNvPr id="5139" name="Picture 19" descr="E:\McClennan Sites\CHR\HandOfGod\HandofGod (extract.me)\Image 53 at frame 7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259632" y="2708920"/>
            <a:ext cx="678180" cy="289560"/>
          </a:xfrm>
          <a:prstGeom prst="rect">
            <a:avLst/>
          </a:prstGeom>
          <a:noFill/>
        </p:spPr>
      </p:pic>
      <p:pic>
        <p:nvPicPr>
          <p:cNvPr id="5140" name="Picture 20" descr="E:\McClennan Sites\CHR\HandOfGod\HandofGod (extract.me)\Image 50 at frame 7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099220" y="1484784"/>
            <a:ext cx="952500" cy="1143000"/>
          </a:xfrm>
          <a:prstGeom prst="rect">
            <a:avLst/>
          </a:prstGeom>
          <a:noFill/>
        </p:spPr>
      </p:pic>
      <p:pic>
        <p:nvPicPr>
          <p:cNvPr id="5141" name="Picture 21" descr="E:\McClennan Sites\CHR\HandOfGod\HandofGod (extract.me)\Image 64 at frame 7.png"/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273942" y="307504"/>
            <a:ext cx="3208020" cy="4191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2236" name="Picture 12" descr="E:\McClennan Sites\CHR\HandOfGod\HandofGod (extract.me)\Image 303 at frame 37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707904" y="4725144"/>
            <a:ext cx="5052060" cy="1470660"/>
          </a:xfrm>
          <a:prstGeom prst="rect">
            <a:avLst/>
          </a:prstGeom>
          <a:noFill/>
        </p:spPr>
      </p:pic>
      <p:pic>
        <p:nvPicPr>
          <p:cNvPr id="52243" name="Picture 19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030928" y="4221088"/>
            <a:ext cx="853439" cy="929639"/>
          </a:xfrm>
          <a:prstGeom prst="rect">
            <a:avLst/>
          </a:prstGeom>
          <a:noFill/>
        </p:spPr>
      </p:pic>
      <p:pic>
        <p:nvPicPr>
          <p:cNvPr id="21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83768" y="5805264"/>
            <a:ext cx="1104900" cy="2286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4173860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4860032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5690220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6372200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7128284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Picture 18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228184" y="4221088"/>
            <a:ext cx="853439" cy="929639"/>
          </a:xfrm>
          <a:prstGeom prst="rect">
            <a:avLst/>
          </a:prstGeom>
          <a:noFill/>
        </p:spPr>
      </p:pic>
      <p:pic>
        <p:nvPicPr>
          <p:cNvPr id="32" name="Picture 17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508104" y="4221088"/>
            <a:ext cx="853439" cy="929639"/>
          </a:xfrm>
          <a:prstGeom prst="rect">
            <a:avLst/>
          </a:prstGeom>
          <a:noFill/>
        </p:spPr>
      </p:pic>
      <p:pic>
        <p:nvPicPr>
          <p:cNvPr id="33" name="Picture 15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23928" y="4221088"/>
            <a:ext cx="853439" cy="929639"/>
          </a:xfrm>
          <a:prstGeom prst="rect">
            <a:avLst/>
          </a:prstGeom>
          <a:noFill/>
        </p:spPr>
      </p:pic>
      <p:pic>
        <p:nvPicPr>
          <p:cNvPr id="34" name="Picture 16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4716016" y="4221088"/>
            <a:ext cx="853439" cy="929639"/>
          </a:xfrm>
          <a:prstGeom prst="rect">
            <a:avLst/>
          </a:prstGeom>
          <a:noFill/>
        </p:spPr>
      </p:pic>
      <p:pic>
        <p:nvPicPr>
          <p:cNvPr id="5122" name="Picture 2" descr="E:\McClennan Sites\CHR\HandOfGod\HandofGod (extract.me)\Image 432 at frame 53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51520" y="1052736"/>
            <a:ext cx="1455420" cy="1912620"/>
          </a:xfrm>
          <a:prstGeom prst="rect">
            <a:avLst/>
          </a:prstGeom>
          <a:noFill/>
        </p:spPr>
      </p:pic>
      <p:pic>
        <p:nvPicPr>
          <p:cNvPr id="5123" name="Picture 3" descr="E:\McClennan Sites\CHR\HandOfGod\HandofGod (extract.me)\Image 433 at frame 53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79512" y="332656"/>
            <a:ext cx="4968240" cy="381000"/>
          </a:xfrm>
          <a:prstGeom prst="rect">
            <a:avLst/>
          </a:prstGeom>
          <a:noFill/>
        </p:spPr>
      </p:pic>
      <p:pic>
        <p:nvPicPr>
          <p:cNvPr id="5124" name="Picture 4" descr="E:\McClennan Sites\CHR\HandOfGod\HandofGod (extract.me)\Image 434 at frame 53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11560" y="3068960"/>
            <a:ext cx="807720" cy="228600"/>
          </a:xfrm>
          <a:prstGeom prst="rect">
            <a:avLst/>
          </a:prstGeom>
          <a:noFill/>
        </p:spPr>
      </p:pic>
      <p:pic>
        <p:nvPicPr>
          <p:cNvPr id="5125" name="Picture 5" descr="E:\McClennan Sites\CHR\HandOfGod\HandofGod (extract.me)\Image 431 at frame 5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79712" y="1124744"/>
            <a:ext cx="6600826" cy="3076575"/>
          </a:xfrm>
          <a:prstGeom prst="rect">
            <a:avLst/>
          </a:prstGeom>
          <a:noFill/>
        </p:spPr>
      </p:pic>
      <p:pic>
        <p:nvPicPr>
          <p:cNvPr id="19" name="Picture 11" descr="E:\McClennan Sites\CHR\HandOfGod\HandofGod (extract.me)\Image 226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2" descr="E:\McClennan Sites\CHR\HandOfGod\HandofGod (extract.me)\Image 219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22" name="Picture 13" descr="E:\McClennan Sites\CHR\HandOfGod\HandofGod (extract.me)\Image 223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25" name="Picture 14" descr="E:\McClennan Sites\CHR\HandOfGod\HandofGod (extract.me)\Image 220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27" name="Picture 15" descr="E:\McClennan Sites\CHR\HandOfGod\HandofGod (extract.me)\Image 221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28" name="Picture 16" descr="E:\McClennan Sites\CHR\HandOfGod\HandofGod (extract.me)\Image 225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7" descr="E:\McClennan Sites\CHR\HandOfGod\HandofGod (extract.me)\Image 222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2" descr="E:\McClennan Sites\CHR\HandOfGod\HandofGod (extract.me)\Image 239 at frame 27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6" descr="E:\McClennan Sites\CHR\HandOfGod\HandofGod (extract.me)\Image 225 at frame 2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38" name="Picture 16" descr="E:\McClennan Sites\CHR\HandOfGod\HandofGod (extract.me)\Image 225 at frame 25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39" name="Rectangle 38">
            <a:hlinkClick r:id="rId3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:\McClennan Sites\CHR\HandOfGod\HandofGod (extract.me)\Image 327 at frame 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5631" y="980728"/>
            <a:ext cx="6600825" cy="4371976"/>
          </a:xfrm>
          <a:prstGeom prst="rect">
            <a:avLst/>
          </a:prstGeom>
          <a:noFill/>
        </p:spPr>
      </p:pic>
      <p:pic>
        <p:nvPicPr>
          <p:cNvPr id="52236" name="Picture 5" descr="E:\McClennan Sites\CHR\HandOfGod\HandofGod (extract.me)\Image 303 at frame 37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707904" y="4838660"/>
            <a:ext cx="5052060" cy="1470660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1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83768" y="5805264"/>
            <a:ext cx="1104900" cy="228600"/>
          </a:xfrm>
          <a:prstGeom prst="rect">
            <a:avLst/>
          </a:prstGeom>
          <a:noFill/>
        </p:spPr>
      </p:pic>
      <p:sp>
        <p:nvSpPr>
          <p:cNvPr id="23" name="Rectangle 11"/>
          <p:cNvSpPr/>
          <p:nvPr/>
        </p:nvSpPr>
        <p:spPr>
          <a:xfrm>
            <a:off x="3779912" y="5445224"/>
            <a:ext cx="4320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12"/>
          <p:cNvSpPr/>
          <p:nvPr/>
        </p:nvSpPr>
        <p:spPr>
          <a:xfrm>
            <a:off x="4299208" y="5445224"/>
            <a:ext cx="4320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13"/>
          <p:cNvSpPr/>
          <p:nvPr/>
        </p:nvSpPr>
        <p:spPr>
          <a:xfrm>
            <a:off x="4909180" y="5445224"/>
            <a:ext cx="4320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14"/>
          <p:cNvSpPr/>
          <p:nvPr/>
        </p:nvSpPr>
        <p:spPr>
          <a:xfrm>
            <a:off x="5436096" y="5445224"/>
            <a:ext cx="4320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15"/>
          <p:cNvSpPr/>
          <p:nvPr/>
        </p:nvSpPr>
        <p:spPr>
          <a:xfrm>
            <a:off x="6068928" y="5445224"/>
            <a:ext cx="4320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3" name="Picture 11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563888" y="4293096"/>
            <a:ext cx="853439" cy="929639"/>
          </a:xfrm>
          <a:prstGeom prst="rect">
            <a:avLst/>
          </a:prstGeom>
          <a:noFill/>
        </p:spPr>
      </p:pic>
      <p:pic>
        <p:nvPicPr>
          <p:cNvPr id="34" name="Picture 12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139952" y="4293096"/>
            <a:ext cx="853439" cy="929639"/>
          </a:xfrm>
          <a:prstGeom prst="rect">
            <a:avLst/>
          </a:prstGeom>
          <a:noFill/>
        </p:spPr>
      </p:pic>
      <p:pic>
        <p:nvPicPr>
          <p:cNvPr id="6146" name="Picture 2" descr="E:\McClennan Sites\CHR\HandOfGod\HandofGod (extract.me)\Image 330 at frame 41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51520" y="332656"/>
            <a:ext cx="2910840" cy="701040"/>
          </a:xfrm>
          <a:prstGeom prst="rect">
            <a:avLst/>
          </a:prstGeom>
          <a:noFill/>
        </p:spPr>
      </p:pic>
      <p:pic>
        <p:nvPicPr>
          <p:cNvPr id="6147" name="Picture 3" descr="E:\McClennan Sites\CHR\HandOfGod\HandofGod (extract.me)\Image 328 at frame 41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51520" y="1124744"/>
            <a:ext cx="1417320" cy="1912620"/>
          </a:xfrm>
          <a:prstGeom prst="rect">
            <a:avLst/>
          </a:prstGeom>
          <a:noFill/>
        </p:spPr>
      </p:pic>
      <p:pic>
        <p:nvPicPr>
          <p:cNvPr id="6148" name="Picture 4" descr="E:\McClennan Sites\CHR\HandOfGod\HandofGod (extract.me)\Image 329 at frame 41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11560" y="3140968"/>
            <a:ext cx="807720" cy="228600"/>
          </a:xfrm>
          <a:prstGeom prst="rect">
            <a:avLst/>
          </a:prstGeom>
          <a:noFill/>
        </p:spPr>
      </p:pic>
      <p:pic>
        <p:nvPicPr>
          <p:cNvPr id="32" name="Picture 13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4644008" y="4293096"/>
            <a:ext cx="853439" cy="929639"/>
          </a:xfrm>
          <a:prstGeom prst="rect">
            <a:avLst/>
          </a:prstGeom>
          <a:noFill/>
        </p:spPr>
      </p:pic>
      <p:pic>
        <p:nvPicPr>
          <p:cNvPr id="31" name="Picture 14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5220072" y="4293096"/>
            <a:ext cx="853439" cy="929639"/>
          </a:xfrm>
          <a:prstGeom prst="rect">
            <a:avLst/>
          </a:prstGeom>
          <a:noFill/>
        </p:spPr>
      </p:pic>
      <p:pic>
        <p:nvPicPr>
          <p:cNvPr id="52243" name="Picture 15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5806792" y="4293096"/>
            <a:ext cx="853439" cy="929639"/>
          </a:xfrm>
          <a:prstGeom prst="rect">
            <a:avLst/>
          </a:prstGeom>
          <a:noFill/>
        </p:spPr>
      </p:pic>
      <p:pic>
        <p:nvPicPr>
          <p:cNvPr id="25" name="Picture 16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6454864" y="4291941"/>
            <a:ext cx="853439" cy="929639"/>
          </a:xfrm>
          <a:prstGeom prst="rect">
            <a:avLst/>
          </a:prstGeom>
          <a:noFill/>
        </p:spPr>
      </p:pic>
      <p:pic>
        <p:nvPicPr>
          <p:cNvPr id="35" name="Picture 17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7020272" y="4291941"/>
            <a:ext cx="853439" cy="929639"/>
          </a:xfrm>
          <a:prstGeom prst="rect">
            <a:avLst/>
          </a:prstGeom>
          <a:noFill/>
        </p:spPr>
      </p:pic>
      <p:sp>
        <p:nvSpPr>
          <p:cNvPr id="36" name="Rectangle 16"/>
          <p:cNvSpPr/>
          <p:nvPr/>
        </p:nvSpPr>
        <p:spPr>
          <a:xfrm>
            <a:off x="6644992" y="5445224"/>
            <a:ext cx="4320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17"/>
          <p:cNvSpPr/>
          <p:nvPr/>
        </p:nvSpPr>
        <p:spPr>
          <a:xfrm>
            <a:off x="7194768" y="5445224"/>
            <a:ext cx="4320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8" name="Picture 11" descr="E:\McClennan Sites\CHR\HandOfGod\HandofGod (extract.me)\Image 226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39" name="Picture 12" descr="E:\McClennan Sites\CHR\HandOfGod\HandofGod (extract.me)\Image 219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40" name="Picture 13" descr="E:\McClennan Sites\CHR\HandOfGod\HandofGod (extract.me)\Image 223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41" name="Picture 14" descr="E:\McClennan Sites\CHR\HandOfGod\HandofGod (extract.me)\Image 220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42" name="Picture 15" descr="E:\McClennan Sites\CHR\HandOfGod\HandofGod (extract.me)\Image 221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43" name="Picture 16" descr="E:\McClennan Sites\CHR\HandOfGod\HandofGod (extract.me)\Image 225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44" name="Picture 17" descr="E:\McClennan Sites\CHR\HandOfGod\HandofGod (extract.me)\Image 222 at frame 25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45" name="Picture 2" descr="E:\McClennan Sites\CHR\HandOfGod\HandofGod (extract.me)\Image 239 at frame 27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46" name="Picture 16" descr="E:\McClennan Sites\CHR\HandOfGod\HandofGod (extract.me)\Image 225 at frame 25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47" name="Picture 16" descr="E:\McClennan Sites\CHR\HandOfGod\HandofGod (extract.me)\Image 225 at frame 25.pn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48" name="Rectangle 47">
            <a:hlinkClick r:id="rId39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E:\McClennan Sites\CHR\HandOfGod\HandofGod (extract.me)\Image 417 at frame 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124744"/>
            <a:ext cx="6600825" cy="3838575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2236" name="Picture 12" descr="E:\McClennan Sites\CHR\HandOfGod\HandofGod (extract.me)\Image 303 at frame 3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07904" y="4725144"/>
            <a:ext cx="5052060" cy="1470660"/>
          </a:xfrm>
          <a:prstGeom prst="rect">
            <a:avLst/>
          </a:prstGeom>
          <a:noFill/>
        </p:spPr>
      </p:pic>
      <p:pic>
        <p:nvPicPr>
          <p:cNvPr id="52243" name="Picture 19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030928" y="4221088"/>
            <a:ext cx="853439" cy="929639"/>
          </a:xfrm>
          <a:prstGeom prst="rect">
            <a:avLst/>
          </a:prstGeom>
          <a:noFill/>
        </p:spPr>
      </p:pic>
      <p:pic>
        <p:nvPicPr>
          <p:cNvPr id="21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83768" y="5805264"/>
            <a:ext cx="1104900" cy="2286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4283968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/>
          <p:cNvSpPr/>
          <p:nvPr/>
        </p:nvSpPr>
        <p:spPr>
          <a:xfrm>
            <a:off x="4932040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5724128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/>
        </p:nvSpPr>
        <p:spPr>
          <a:xfrm>
            <a:off x="6588224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/>
          <p:cNvSpPr/>
          <p:nvPr/>
        </p:nvSpPr>
        <p:spPr>
          <a:xfrm>
            <a:off x="7202388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Picture 18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228184" y="4221088"/>
            <a:ext cx="853439" cy="929639"/>
          </a:xfrm>
          <a:prstGeom prst="rect">
            <a:avLst/>
          </a:prstGeom>
          <a:noFill/>
        </p:spPr>
      </p:pic>
      <p:pic>
        <p:nvPicPr>
          <p:cNvPr id="32" name="Picture 17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508104" y="4221088"/>
            <a:ext cx="853439" cy="929639"/>
          </a:xfrm>
          <a:prstGeom prst="rect">
            <a:avLst/>
          </a:prstGeom>
          <a:noFill/>
        </p:spPr>
      </p:pic>
      <p:pic>
        <p:nvPicPr>
          <p:cNvPr id="33" name="Picture 15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923928" y="4221088"/>
            <a:ext cx="853439" cy="929639"/>
          </a:xfrm>
          <a:prstGeom prst="rect">
            <a:avLst/>
          </a:prstGeom>
          <a:noFill/>
        </p:spPr>
      </p:pic>
      <p:pic>
        <p:nvPicPr>
          <p:cNvPr id="34" name="Picture 16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716016" y="4221088"/>
            <a:ext cx="853439" cy="929639"/>
          </a:xfrm>
          <a:prstGeom prst="rect">
            <a:avLst/>
          </a:prstGeom>
          <a:noFill/>
        </p:spPr>
      </p:pic>
      <p:pic>
        <p:nvPicPr>
          <p:cNvPr id="7170" name="Picture 2" descr="E:\McClennan Sites\CHR\HandOfGod\HandofGod (extract.me)\Image 418 at frame 51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51520" y="1124744"/>
            <a:ext cx="1447800" cy="1912620"/>
          </a:xfrm>
          <a:prstGeom prst="rect">
            <a:avLst/>
          </a:prstGeom>
          <a:noFill/>
        </p:spPr>
      </p:pic>
      <p:pic>
        <p:nvPicPr>
          <p:cNvPr id="7171" name="Picture 3" descr="E:\McClennan Sites\CHR\HandOfGod\HandofGod (extract.me)\Image 419 at frame 51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02372" y="340276"/>
            <a:ext cx="3825240" cy="723900"/>
          </a:xfrm>
          <a:prstGeom prst="rect">
            <a:avLst/>
          </a:prstGeom>
          <a:noFill/>
        </p:spPr>
      </p:pic>
      <p:pic>
        <p:nvPicPr>
          <p:cNvPr id="7172" name="Picture 4" descr="E:\McClennan Sites\CHR\HandOfGod\HandofGod (extract.me)\Image 420 at frame 51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611560" y="3140968"/>
            <a:ext cx="807720" cy="228600"/>
          </a:xfrm>
          <a:prstGeom prst="rect">
            <a:avLst/>
          </a:prstGeom>
          <a:noFill/>
        </p:spPr>
      </p:pic>
      <p:pic>
        <p:nvPicPr>
          <p:cNvPr id="19" name="Picture 11" descr="E:\McClennan Sites\CHR\HandOfGod\HandofGod (extract.me)\Image 226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2" descr="E:\McClennan Sites\CHR\HandOfGod\HandofGod (extract.me)\Image 219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22" name="Picture 13" descr="E:\McClennan Sites\CHR\HandOfGod\HandofGod (extract.me)\Image 223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25" name="Picture 14" descr="E:\McClennan Sites\CHR\HandOfGod\HandofGod (extract.me)\Image 220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27" name="Picture 15" descr="E:\McClennan Sites\CHR\HandOfGod\HandofGod (extract.me)\Image 221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28" name="Picture 16" descr="E:\McClennan Sites\CHR\HandOfGod\HandofGod (extract.me)\Image 225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7" descr="E:\McClennan Sites\CHR\HandOfGod\HandofGod (extract.me)\Image 222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2" descr="E:\McClennan Sites\CHR\HandOfGod\HandofGod (extract.me)\Image 239 at frame 27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6" descr="E:\McClennan Sites\CHR\HandOfGod\HandofGod (extract.me)\Image 225 at frame 2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38" name="Picture 16" descr="E:\McClennan Sites\CHR\HandOfGod\HandofGod (extract.me)\Image 225 at frame 25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39" name="Rectangle 38">
            <a:hlinkClick r:id="rId3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8196" name="Picture 4" descr="E:\McClennan Sites\CHR\HandOfGod\HandofGod (extract.me)\Image 370 at frame 47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77652" y="3140968"/>
            <a:ext cx="807720" cy="228600"/>
          </a:xfrm>
          <a:prstGeom prst="rect">
            <a:avLst/>
          </a:prstGeom>
          <a:noFill/>
        </p:spPr>
      </p:pic>
      <p:pic>
        <p:nvPicPr>
          <p:cNvPr id="8197" name="Picture 5" descr="E:\McClennan Sites\CHR\HandOfGod\HandofGod (extract.me)\Image 368 at frame 4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520" y="1124744"/>
            <a:ext cx="1455420" cy="1889760"/>
          </a:xfrm>
          <a:prstGeom prst="rect">
            <a:avLst/>
          </a:prstGeom>
          <a:noFill/>
        </p:spPr>
      </p:pic>
      <p:pic>
        <p:nvPicPr>
          <p:cNvPr id="8198" name="Picture 6" descr="E:\McClennan Sites\CHR\HandOfGod\HandofGod (extract.me)\Image 369 at frame 4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4212" y="340276"/>
            <a:ext cx="4968240" cy="381000"/>
          </a:xfrm>
          <a:prstGeom prst="rect">
            <a:avLst/>
          </a:prstGeom>
          <a:noFill/>
        </p:spPr>
      </p:pic>
      <p:pic>
        <p:nvPicPr>
          <p:cNvPr id="8199" name="Picture 7" descr="E:\McClennan Sites\CHR\HandOfGod\HandofGod (extract.me)\Image 367 at frame 4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1124744"/>
            <a:ext cx="6600825" cy="3838575"/>
          </a:xfrm>
          <a:prstGeom prst="rect">
            <a:avLst/>
          </a:prstGeom>
          <a:noFill/>
        </p:spPr>
      </p:pic>
      <p:pic>
        <p:nvPicPr>
          <p:cNvPr id="7" name="Picture 10" descr="E:\McClennan Sites\CHR\HandOfGod\HandofGod (extract.me)\Image 255 at frame 29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83568" y="5373216"/>
            <a:ext cx="762000" cy="213360"/>
          </a:xfrm>
          <a:prstGeom prst="rect">
            <a:avLst/>
          </a:prstGeom>
          <a:noFill/>
        </p:spPr>
      </p:pic>
      <p:pic>
        <p:nvPicPr>
          <p:cNvPr id="8" name="Picture 2" descr="E:\McClennan Sites\CHR\HandOfGod\HandofGod (extract.me)\Image 385 at frame 47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83568" y="4653136"/>
            <a:ext cx="762000" cy="213360"/>
          </a:xfrm>
          <a:prstGeom prst="rect">
            <a:avLst/>
          </a:prstGeom>
          <a:noFill/>
        </p:spPr>
      </p:pic>
      <p:pic>
        <p:nvPicPr>
          <p:cNvPr id="9" name="Picture 11" descr="E:\McClennan Sites\CHR\HandOfGod\HandofGod (extract.me)\Image 226 at frame 2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10" name="Picture 12" descr="E:\McClennan Sites\CHR\HandOfGod\HandofGod (extract.me)\Image 219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11" name="Picture 13" descr="E:\McClennan Sites\CHR\HandOfGod\HandofGod (extract.me)\Image 223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12" name="Picture 14" descr="E:\McClennan Sites\CHR\HandOfGod\HandofGod (extract.me)\Image 220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13" name="Picture 15" descr="E:\McClennan Sites\CHR\HandOfGod\HandofGod (extract.me)\Image 221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14" name="Picture 16" descr="E:\McClennan Sites\CHR\HandOfGod\HandofGod (extract.me)\Image 225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15" name="Picture 17" descr="E:\McClennan Sites\CHR\HandOfGod\HandofGod (extract.me)\Image 222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17" name="Picture 2" descr="E:\McClennan Sites\CHR\HandOfGod\HandofGod (extract.me)\Image 239 at frame 27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6" descr="E:\McClennan Sites\CHR\HandOfGod\HandofGod (extract.me)\Image 225 at frame 25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16" descr="E:\McClennan Sites\CHR\HandOfGod\HandofGod (extract.me)\Image 225 at frame 25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20" name="Rectangle 19">
            <a:hlinkClick r:id="rId34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8196" name="Picture 4" descr="E:\McClennan Sites\CHR\HandOfGod\HandofGod (extract.me)\Image 370 at frame 47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77652" y="3140968"/>
            <a:ext cx="807720" cy="228600"/>
          </a:xfrm>
          <a:prstGeom prst="rect">
            <a:avLst/>
          </a:prstGeom>
          <a:noFill/>
        </p:spPr>
      </p:pic>
      <p:pic>
        <p:nvPicPr>
          <p:cNvPr id="8197" name="Picture 5" descr="E:\McClennan Sites\CHR\HandOfGod\HandofGod (extract.me)\Image 368 at frame 4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520" y="1124744"/>
            <a:ext cx="1455420" cy="1889760"/>
          </a:xfrm>
          <a:prstGeom prst="rect">
            <a:avLst/>
          </a:prstGeom>
          <a:noFill/>
        </p:spPr>
      </p:pic>
      <p:pic>
        <p:nvPicPr>
          <p:cNvPr id="8198" name="Picture 6" descr="E:\McClennan Sites\CHR\HandOfGod\HandofGod (extract.me)\Image 369 at frame 4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4212" y="340276"/>
            <a:ext cx="4968240" cy="381000"/>
          </a:xfrm>
          <a:prstGeom prst="rect">
            <a:avLst/>
          </a:prstGeom>
          <a:noFill/>
        </p:spPr>
      </p:pic>
      <p:pic>
        <p:nvPicPr>
          <p:cNvPr id="8200" name="Picture baus" descr="E:\McClennan Sites\CHR\HandOfGod\HandofGod (extract.me)\Image 377 at frame 4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907704" y="5733256"/>
            <a:ext cx="1676400" cy="213360"/>
          </a:xfrm>
          <a:prstGeom prst="rect">
            <a:avLst/>
          </a:prstGeom>
          <a:noFill/>
        </p:spPr>
      </p:pic>
      <p:pic>
        <p:nvPicPr>
          <p:cNvPr id="8201" name="Picture bvic" descr="E:\McClennan Sites\CHR\HandOfGod\HandofGod (extract.me)\Image 378 at frame 4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907704" y="4869160"/>
            <a:ext cx="1676400" cy="213360"/>
          </a:xfrm>
          <a:prstGeom prst="rect">
            <a:avLst/>
          </a:prstGeom>
          <a:noFill/>
        </p:spPr>
      </p:pic>
      <p:pic>
        <p:nvPicPr>
          <p:cNvPr id="8202" name="Picture bqld" descr="E:\McClennan Sites\CHR\HandOfGod\HandofGod (extract.me)\Image 379 at frame 4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907704" y="5301208"/>
            <a:ext cx="1676400" cy="213360"/>
          </a:xfrm>
          <a:prstGeom prst="rect">
            <a:avLst/>
          </a:prstGeom>
          <a:noFill/>
        </p:spPr>
      </p:pic>
      <p:pic>
        <p:nvPicPr>
          <p:cNvPr id="8203" name="Picture 7" descr="E:\McClennan Sites\CHR\HandOfGod\HandofGod (extract.me)\Image 380 at frame 4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5816" y="1052736"/>
            <a:ext cx="5181600" cy="4752975"/>
          </a:xfrm>
          <a:prstGeom prst="rect">
            <a:avLst/>
          </a:prstGeom>
          <a:noFill/>
        </p:spPr>
      </p:pic>
      <p:pic>
        <p:nvPicPr>
          <p:cNvPr id="8206" name="Picture AUS" descr="E:\McClennan Sites\CHR\HandOfGod\HandofGod (extract.me)\Image 381 at frame 47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48648" y="1869921"/>
            <a:ext cx="4333875" cy="3495675"/>
          </a:xfrm>
          <a:prstGeom prst="rect">
            <a:avLst/>
          </a:prstGeom>
          <a:noFill/>
        </p:spPr>
      </p:pic>
      <p:pic>
        <p:nvPicPr>
          <p:cNvPr id="8204" name="Picture VIC" descr="E:\McClennan Sites\CHR\HandOfGod\HandofGod (extract.me)\Image 382 at frame 4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300192" y="4293096"/>
            <a:ext cx="731520" cy="281940"/>
          </a:xfrm>
          <a:prstGeom prst="rect">
            <a:avLst/>
          </a:prstGeom>
          <a:noFill/>
        </p:spPr>
      </p:pic>
      <p:pic>
        <p:nvPicPr>
          <p:cNvPr id="8205" name="Picture QLD" descr="E:\McClennan Sites\CHR\HandOfGod\HandofGod (extract.me)\Image 383 at frame 4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099408" y="2252484"/>
            <a:ext cx="822960" cy="281940"/>
          </a:xfrm>
          <a:prstGeom prst="rect">
            <a:avLst/>
          </a:prstGeom>
          <a:noFill/>
        </p:spPr>
      </p:pic>
      <p:pic>
        <p:nvPicPr>
          <p:cNvPr id="30" name="Picture 10" descr="E:\McClennan Sites\CHR\HandOfGod\HandofGod (extract.me)\Image 255 at frame 29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683568" y="5373216"/>
            <a:ext cx="762000" cy="213360"/>
          </a:xfrm>
          <a:prstGeom prst="rect">
            <a:avLst/>
          </a:prstGeom>
          <a:noFill/>
        </p:spPr>
      </p:pic>
      <p:pic>
        <p:nvPicPr>
          <p:cNvPr id="31" name="Picture 2" descr="E:\McClennan Sites\CHR\HandOfGod\HandofGod (extract.me)\Image 385 at frame 47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683568" y="4653136"/>
            <a:ext cx="762000" cy="213360"/>
          </a:xfrm>
          <a:prstGeom prst="rect">
            <a:avLst/>
          </a:prstGeom>
          <a:noFill/>
        </p:spPr>
      </p:pic>
      <p:pic>
        <p:nvPicPr>
          <p:cNvPr id="32" name="Picture 11" descr="E:\McClennan Sites\CHR\HandOfGod\HandofGod (extract.me)\Image 226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33" name="Picture 12" descr="E:\McClennan Sites\CHR\HandOfGod\HandofGod (extract.me)\Image 219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13" descr="E:\McClennan Sites\CHR\HandOfGod\HandofGod (extract.me)\Image 223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4" descr="E:\McClennan Sites\CHR\HandOfGod\HandofGod (extract.me)\Image 220 at frame 25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15" descr="E:\McClennan Sites\CHR\HandOfGod\HandofGod (extract.me)\Image 221 at frame 25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38" name="Picture 16" descr="E:\McClennan Sites\CHR\HandOfGod\HandofGod (extract.me)\Image 225 at frame 25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39" name="Picture 17" descr="E:\McClennan Sites\CHR\HandOfGod\HandofGod (extract.me)\Image 222 at frame 25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40" name="Picture 2" descr="E:\McClennan Sites\CHR\HandOfGod\HandofGod (extract.me)\Image 239 at frame 27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41" name="Picture 16" descr="E:\McClennan Sites\CHR\HandOfGod\HandofGod (extract.me)\Image 225 at frame 25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43" name="Picture 16" descr="E:\McClennan Sites\CHR\HandOfGod\HandofGod (extract.me)\Image 225 at frame 25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25" name="Rectangle 24">
            <a:hlinkClick r:id="rId40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E:\McClennan Sites\CHR\HandOfGod\HandofGod (extract.me)\Image 367 at frame 4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124744"/>
            <a:ext cx="6600825" cy="3838575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0186" name="Picture 10" descr="E:\McClennan Sites\CHR\HandOfGod\HandofGod (extract.me)\Image 255 at frame 29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83568" y="5373216"/>
            <a:ext cx="762000" cy="213360"/>
          </a:xfrm>
          <a:prstGeom prst="rect">
            <a:avLst/>
          </a:prstGeom>
          <a:noFill/>
        </p:spPr>
      </p:pic>
      <p:pic>
        <p:nvPicPr>
          <p:cNvPr id="8194" name="Picture 2" descr="E:\McClennan Sites\CHR\HandOfGod\HandofGod (extract.me)\Image 385 at frame 4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83568" y="4653136"/>
            <a:ext cx="762000" cy="213360"/>
          </a:xfrm>
          <a:prstGeom prst="rect">
            <a:avLst/>
          </a:prstGeom>
          <a:noFill/>
        </p:spPr>
      </p:pic>
      <p:pic>
        <p:nvPicPr>
          <p:cNvPr id="8196" name="Picture 4" descr="E:\McClennan Sites\CHR\HandOfGod\HandofGod (extract.me)\Image 370 at frame 4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7652" y="3140968"/>
            <a:ext cx="807720" cy="228600"/>
          </a:xfrm>
          <a:prstGeom prst="rect">
            <a:avLst/>
          </a:prstGeom>
          <a:noFill/>
        </p:spPr>
      </p:pic>
      <p:pic>
        <p:nvPicPr>
          <p:cNvPr id="8197" name="Picture 5" descr="E:\McClennan Sites\CHR\HandOfGod\HandofGod (extract.me)\Image 368 at frame 4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51520" y="1124744"/>
            <a:ext cx="1455420" cy="1889760"/>
          </a:xfrm>
          <a:prstGeom prst="rect">
            <a:avLst/>
          </a:prstGeom>
          <a:noFill/>
        </p:spPr>
      </p:pic>
      <p:pic>
        <p:nvPicPr>
          <p:cNvPr id="8198" name="Picture 6" descr="E:\McClennan Sites\CHR\HandOfGod\HandofGod (extract.me)\Image 369 at frame 4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44212" y="340276"/>
            <a:ext cx="4968240" cy="381000"/>
          </a:xfrm>
          <a:prstGeom prst="rect">
            <a:avLst/>
          </a:prstGeom>
          <a:noFill/>
        </p:spPr>
      </p:pic>
      <p:pic>
        <p:nvPicPr>
          <p:cNvPr id="10" name="Picture 12" descr="E:\McClennan Sites\CHR\HandOfGod\HandofGod (extract.me)\Image 303 at frame 3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707904" y="4725144"/>
            <a:ext cx="5052060" cy="1470660"/>
          </a:xfrm>
          <a:prstGeom prst="rect">
            <a:avLst/>
          </a:prstGeom>
          <a:noFill/>
        </p:spPr>
      </p:pic>
      <p:pic>
        <p:nvPicPr>
          <p:cNvPr id="11" name="Picture 19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814904" y="4221088"/>
            <a:ext cx="853439" cy="929639"/>
          </a:xfrm>
          <a:prstGeom prst="rect">
            <a:avLst/>
          </a:prstGeom>
          <a:noFill/>
        </p:spPr>
      </p:pic>
      <p:pic>
        <p:nvPicPr>
          <p:cNvPr id="12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483768" y="5805264"/>
            <a:ext cx="1104900" cy="2286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101852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4821932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5580112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6336196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7020272" y="5373216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6012160" y="4221088"/>
            <a:ext cx="853439" cy="929639"/>
          </a:xfrm>
          <a:prstGeom prst="rect">
            <a:avLst/>
          </a:prstGeom>
          <a:noFill/>
        </p:spPr>
      </p:pic>
      <p:pic>
        <p:nvPicPr>
          <p:cNvPr id="20" name="Picture 17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5292080" y="4221088"/>
            <a:ext cx="853439" cy="929639"/>
          </a:xfrm>
          <a:prstGeom prst="rect">
            <a:avLst/>
          </a:prstGeom>
          <a:noFill/>
        </p:spPr>
      </p:pic>
      <p:pic>
        <p:nvPicPr>
          <p:cNvPr id="21" name="Picture 15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3707904" y="4221088"/>
            <a:ext cx="853439" cy="929639"/>
          </a:xfrm>
          <a:prstGeom prst="rect">
            <a:avLst/>
          </a:prstGeom>
          <a:noFill/>
        </p:spPr>
      </p:pic>
      <p:pic>
        <p:nvPicPr>
          <p:cNvPr id="22" name="Picture 16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4499992" y="4221088"/>
            <a:ext cx="853439" cy="929639"/>
          </a:xfrm>
          <a:prstGeom prst="rect">
            <a:avLst/>
          </a:prstGeom>
          <a:noFill/>
        </p:spPr>
      </p:pic>
      <p:pic>
        <p:nvPicPr>
          <p:cNvPr id="24" name="Picture 11" descr="E:\McClennan Sites\CHR\HandOfGod\HandofGod (extract.me)\Image 226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691680" y="6350848"/>
            <a:ext cx="266700" cy="266700"/>
          </a:xfrm>
          <a:prstGeom prst="rect">
            <a:avLst/>
          </a:prstGeom>
          <a:noFill/>
        </p:spPr>
      </p:pic>
      <p:pic>
        <p:nvPicPr>
          <p:cNvPr id="25" name="Picture 12" descr="E:\McClennan Sites\CHR\HandOfGod\HandofGod (extract.me)\Image 219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807804" y="6350400"/>
            <a:ext cx="266700" cy="266700"/>
          </a:xfrm>
          <a:prstGeom prst="rect">
            <a:avLst/>
          </a:prstGeom>
          <a:noFill/>
        </p:spPr>
      </p:pic>
      <p:pic>
        <p:nvPicPr>
          <p:cNvPr id="26" name="Picture 13" descr="E:\McClennan Sites\CHR\HandOfGod\HandofGod (extract.me)\Image 223 at frame 2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347864" y="6350400"/>
            <a:ext cx="266700" cy="266700"/>
          </a:xfrm>
          <a:prstGeom prst="rect">
            <a:avLst/>
          </a:prstGeom>
          <a:noFill/>
        </p:spPr>
      </p:pic>
      <p:pic>
        <p:nvPicPr>
          <p:cNvPr id="27" name="Picture 14" descr="E:\McClennan Sites\CHR\HandOfGod\HandofGod (extract.me)\Image 220 at frame 25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887924" y="6350400"/>
            <a:ext cx="266700" cy="266700"/>
          </a:xfrm>
          <a:prstGeom prst="rect">
            <a:avLst/>
          </a:prstGeom>
          <a:noFill/>
        </p:spPr>
      </p:pic>
      <p:pic>
        <p:nvPicPr>
          <p:cNvPr id="28" name="Picture 15" descr="E:\McClennan Sites\CHR\HandOfGod\HandofGod (extract.me)\Image 221 at frame 25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427984" y="6350400"/>
            <a:ext cx="266700" cy="266700"/>
          </a:xfrm>
          <a:prstGeom prst="rect">
            <a:avLst/>
          </a:prstGeom>
          <a:noFill/>
        </p:spPr>
      </p:pic>
      <p:pic>
        <p:nvPicPr>
          <p:cNvPr id="29" name="Picture 16" descr="E:\McClennan Sites\CHR\HandOfGod\HandofGod (extract.me)\Image 225 at frame 25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tretch>
            <a:fillRect/>
          </a:stretch>
        </p:blipFill>
        <p:spPr bwMode="auto">
          <a:xfrm>
            <a:off x="5508104" y="6350400"/>
            <a:ext cx="266700" cy="266700"/>
          </a:xfrm>
          <a:prstGeom prst="rect">
            <a:avLst/>
          </a:prstGeom>
          <a:noFill/>
        </p:spPr>
      </p:pic>
      <p:pic>
        <p:nvPicPr>
          <p:cNvPr id="30" name="Picture 17" descr="E:\McClennan Sites\CHR\HandOfGod\HandofGod (extract.me)\Image 222 at frame 2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968044" y="6350400"/>
            <a:ext cx="266700" cy="266700"/>
          </a:xfrm>
          <a:prstGeom prst="rect">
            <a:avLst/>
          </a:prstGeom>
          <a:noFill/>
        </p:spPr>
      </p:pic>
      <p:pic>
        <p:nvPicPr>
          <p:cNvPr id="31" name="Picture 2" descr="E:\McClennan Sites\CHR\HandOfGod\HandofGod (extract.me)\Image 239 at frame 27.pn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267744" y="6350400"/>
            <a:ext cx="266700" cy="266700"/>
          </a:xfrm>
          <a:prstGeom prst="rect">
            <a:avLst/>
          </a:prstGeom>
          <a:noFill/>
        </p:spPr>
      </p:pic>
      <p:pic>
        <p:nvPicPr>
          <p:cNvPr id="32" name="Picture 16" descr="E:\McClennan Sites\CHR\HandOfGod\HandofGod (extract.me)\Image 225 at frame 25.pn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6048164" y="6350400"/>
            <a:ext cx="266700" cy="266700"/>
          </a:xfrm>
          <a:prstGeom prst="rect">
            <a:avLst/>
          </a:prstGeom>
          <a:noFill/>
        </p:spPr>
      </p:pic>
      <p:pic>
        <p:nvPicPr>
          <p:cNvPr id="34" name="Picture 16" descr="E:\McClennan Sites\CHR\HandOfGod\HandofGod (extract.me)\Image 225 at frame 25.pn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 cstate="print"/>
          <a:stretch>
            <a:fillRect/>
          </a:stretch>
        </p:blipFill>
        <p:spPr bwMode="auto">
          <a:xfrm>
            <a:off x="6588224" y="6350400"/>
            <a:ext cx="266700" cy="266700"/>
          </a:xfrm>
          <a:prstGeom prst="rect">
            <a:avLst/>
          </a:prstGeom>
          <a:noFill/>
        </p:spPr>
      </p:pic>
      <p:sp>
        <p:nvSpPr>
          <p:cNvPr id="33" name="Rectangle 32">
            <a:hlinkClick r:id="rId41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McClennan Sites\CHR\HandOfGod\HandofGod (extract.me)\Image 495 at frame 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071736"/>
            <a:ext cx="6067425" cy="3581400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5" name="Picture 12" descr="E:\McClennan Sites\CHR\HandOfGod\HandofGod (extract.me)\Image 219 at frame 25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05700" y="4581128"/>
            <a:ext cx="266700" cy="266700"/>
          </a:xfrm>
          <a:prstGeom prst="rect">
            <a:avLst/>
          </a:prstGeom>
          <a:noFill/>
        </p:spPr>
      </p:pic>
      <p:pic>
        <p:nvPicPr>
          <p:cNvPr id="17" name="Picture 2" descr="E:\McClennan Sites\CHR\HandOfGod\HandofGod (extract.me)\Image 239 at frame 2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164288" y="4581128"/>
            <a:ext cx="266700" cy="266700"/>
          </a:xfrm>
          <a:prstGeom prst="rect">
            <a:avLst/>
          </a:prstGeom>
          <a:noFill/>
        </p:spPr>
      </p:pic>
      <p:pic>
        <p:nvPicPr>
          <p:cNvPr id="9218" name="Picture 2" descr="E:\McClennan Sites\CHR\HandOfGod\HandofGod (extract.me)\Image 496 at frame 6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51520" y="1124744"/>
            <a:ext cx="1752600" cy="1066800"/>
          </a:xfrm>
          <a:prstGeom prst="rect">
            <a:avLst/>
          </a:prstGeom>
          <a:noFill/>
        </p:spPr>
      </p:pic>
      <p:pic>
        <p:nvPicPr>
          <p:cNvPr id="22" name="Picture 3" descr="E:\McClennan Sites\CHR\HandOfGod\HandofGod (extract.me)\Image 497 at frame 6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36280" y="404664"/>
            <a:ext cx="4503420" cy="304800"/>
          </a:xfrm>
          <a:prstGeom prst="rect">
            <a:avLst/>
          </a:prstGeom>
          <a:noFill/>
        </p:spPr>
      </p:pic>
      <p:pic>
        <p:nvPicPr>
          <p:cNvPr id="25" name="Picture 11" descr="E:\McClennan Sites\CHR\HandOfGod\HandofGod (extract.me)\Image 226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27" name="Picture 12" descr="E:\McClennan Sites\CHR\HandOfGod\HandofGod (extract.me)\Image 219 at frame 2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5085" y="6350400"/>
            <a:ext cx="266700" cy="266700"/>
          </a:xfrm>
          <a:prstGeom prst="rect">
            <a:avLst/>
          </a:prstGeom>
          <a:noFill/>
        </p:spPr>
      </p:pic>
      <p:pic>
        <p:nvPicPr>
          <p:cNvPr id="28" name="Picture 13" descr="E:\McClennan Sites\CHR\HandOfGod\HandofGod (extract.me)\Image 223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26362" y="6350400"/>
            <a:ext cx="266700" cy="266700"/>
          </a:xfrm>
          <a:prstGeom prst="rect">
            <a:avLst/>
          </a:prstGeom>
          <a:noFill/>
        </p:spPr>
      </p:pic>
      <p:pic>
        <p:nvPicPr>
          <p:cNvPr id="35" name="Picture 14" descr="E:\McClennan Sites\CHR\HandOfGod\HandofGod (extract.me)\Image 220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917639" y="6350400"/>
            <a:ext cx="266700" cy="266700"/>
          </a:xfrm>
          <a:prstGeom prst="rect">
            <a:avLst/>
          </a:prstGeom>
          <a:noFill/>
        </p:spPr>
      </p:pic>
      <p:pic>
        <p:nvPicPr>
          <p:cNvPr id="36" name="Picture 15" descr="E:\McClennan Sites\CHR\HandOfGod\HandofGod (extract.me)\Image 221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608916" y="6350400"/>
            <a:ext cx="266700" cy="266700"/>
          </a:xfrm>
          <a:prstGeom prst="rect">
            <a:avLst/>
          </a:prstGeom>
          <a:noFill/>
        </p:spPr>
      </p:pic>
      <p:pic>
        <p:nvPicPr>
          <p:cNvPr id="37" name="Picture 17" descr="E:\McClennan Sites\CHR\HandOfGod\HandofGod (extract.me)\Image 222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300192" y="6350400"/>
            <a:ext cx="266700" cy="266700"/>
          </a:xfrm>
          <a:prstGeom prst="rect">
            <a:avLst/>
          </a:prstGeom>
          <a:noFill/>
        </p:spPr>
      </p:pic>
      <p:pic>
        <p:nvPicPr>
          <p:cNvPr id="39" name="Picture 2" descr="E:\McClennan Sites\CHR\HandOfGod\HandofGod (extract.me)\Image 239 at frame 2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843808" y="6350400"/>
            <a:ext cx="266700" cy="266700"/>
          </a:xfrm>
          <a:prstGeom prst="rect">
            <a:avLst/>
          </a:prstGeom>
          <a:noFill/>
        </p:spPr>
      </p:pic>
      <p:sp>
        <p:nvSpPr>
          <p:cNvPr id="18" name="Rectangle 17">
            <a:hlinkClick r:id="rId24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5" name="Picture 12" descr="E:\McClennan Sites\CHR\HandOfGod\HandofGod (extract.me)\Image 219 at frame 2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905700" y="4581128"/>
            <a:ext cx="266700" cy="266700"/>
          </a:xfrm>
          <a:prstGeom prst="rect">
            <a:avLst/>
          </a:prstGeom>
          <a:noFill/>
        </p:spPr>
      </p:pic>
      <p:pic>
        <p:nvPicPr>
          <p:cNvPr id="17" name="Picture 2" descr="E:\McClennan Sites\CHR\HandOfGod\HandofGod (extract.me)\Image 239 at frame 2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4581128"/>
            <a:ext cx="266700" cy="266700"/>
          </a:xfrm>
          <a:prstGeom prst="rect">
            <a:avLst/>
          </a:prstGeom>
          <a:noFill/>
        </p:spPr>
      </p:pic>
      <p:pic>
        <p:nvPicPr>
          <p:cNvPr id="9218" name="Picture 2" descr="E:\McClennan Sites\CHR\HandOfGod\HandofGod (extract.me)\Image 496 at frame 6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51520" y="1124744"/>
            <a:ext cx="1752600" cy="1066800"/>
          </a:xfrm>
          <a:prstGeom prst="rect">
            <a:avLst/>
          </a:prstGeom>
          <a:noFill/>
        </p:spPr>
      </p:pic>
      <p:pic>
        <p:nvPicPr>
          <p:cNvPr id="10242" name="Picture 2" descr="E:\McClennan Sites\CHR\HandOfGod\HandofGod (extract.me)\Image 498 at frame 6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9752" y="1138039"/>
            <a:ext cx="6067425" cy="2867025"/>
          </a:xfrm>
          <a:prstGeom prst="rect">
            <a:avLst/>
          </a:prstGeom>
          <a:noFill/>
        </p:spPr>
      </p:pic>
      <p:pic>
        <p:nvPicPr>
          <p:cNvPr id="10243" name="Picture 3" descr="E:\McClennan Sites\CHR\HandOfGod\HandofGod (extract.me)\Image 497 at frame 6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36280" y="404664"/>
            <a:ext cx="4503420" cy="304800"/>
          </a:xfrm>
          <a:prstGeom prst="rect">
            <a:avLst/>
          </a:prstGeom>
          <a:noFill/>
        </p:spPr>
      </p:pic>
      <p:pic>
        <p:nvPicPr>
          <p:cNvPr id="10" name="Picture 11" descr="E:\McClennan Sites\CHR\HandOfGod\HandofGod (extract.me)\Image 226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1" name="Picture 12" descr="E:\McClennan Sites\CHR\HandOfGod\HandofGod (extract.me)\Image 219 at frame 2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35085" y="6350400"/>
            <a:ext cx="266700" cy="266700"/>
          </a:xfrm>
          <a:prstGeom prst="rect">
            <a:avLst/>
          </a:prstGeom>
          <a:noFill/>
        </p:spPr>
      </p:pic>
      <p:pic>
        <p:nvPicPr>
          <p:cNvPr id="12" name="Picture 13" descr="E:\McClennan Sites\CHR\HandOfGod\HandofGod (extract.me)\Image 223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26362" y="6350400"/>
            <a:ext cx="266700" cy="266700"/>
          </a:xfrm>
          <a:prstGeom prst="rect">
            <a:avLst/>
          </a:prstGeom>
          <a:noFill/>
        </p:spPr>
      </p:pic>
      <p:pic>
        <p:nvPicPr>
          <p:cNvPr id="13" name="Picture 14" descr="E:\McClennan Sites\CHR\HandOfGod\HandofGod (extract.me)\Image 220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917639" y="6350400"/>
            <a:ext cx="266700" cy="266700"/>
          </a:xfrm>
          <a:prstGeom prst="rect">
            <a:avLst/>
          </a:prstGeom>
          <a:noFill/>
        </p:spPr>
      </p:pic>
      <p:pic>
        <p:nvPicPr>
          <p:cNvPr id="14" name="Picture 15" descr="E:\McClennan Sites\CHR\HandOfGod\HandofGod (extract.me)\Image 221 at frame 2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608916" y="6350400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7" descr="E:\McClennan Sites\CHR\HandOfGod\HandofGod (extract.me)\Image 222 at frame 2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300192" y="6350400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2" descr="E:\McClennan Sites\CHR\HandOfGod\HandofGod (extract.me)\Image 239 at frame 2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2843808" y="6350400"/>
            <a:ext cx="266700" cy="266700"/>
          </a:xfrm>
          <a:prstGeom prst="rect">
            <a:avLst/>
          </a:prstGeom>
          <a:noFill/>
        </p:spPr>
      </p:pic>
      <p:sp>
        <p:nvSpPr>
          <p:cNvPr id="20" name="Rectangle 19">
            <a:hlinkClick r:id="rId26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1268" name="Picture 4" descr="E:\McClennan Sites\CHR\HandOfGod\HandofGod (extract.me)\Image 492 at frame 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5069929"/>
            <a:ext cx="6600825" cy="1095375"/>
          </a:xfrm>
          <a:prstGeom prst="rect">
            <a:avLst/>
          </a:prstGeom>
          <a:noFill/>
        </p:spPr>
      </p:pic>
      <p:pic>
        <p:nvPicPr>
          <p:cNvPr id="11270" name="Picture 6" descr="E:\McClennan Sites\CHR\HandOfGod\HandofGod (extract.me)\Image 490 at frame 65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4752" y="332656"/>
            <a:ext cx="4968240" cy="381000"/>
          </a:xfrm>
          <a:prstGeom prst="rect">
            <a:avLst/>
          </a:prstGeom>
          <a:noFill/>
        </p:spPr>
      </p:pic>
      <p:pic>
        <p:nvPicPr>
          <p:cNvPr id="11271" name="Picture 7" descr="E:\McClennan Sites\CHR\HandOfGod\HandofGod (extract.me)\Image 491 at frame 65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520" y="1124744"/>
            <a:ext cx="1546860" cy="2293620"/>
          </a:xfrm>
          <a:prstGeom prst="rect">
            <a:avLst/>
          </a:prstGeom>
          <a:noFill/>
        </p:spPr>
      </p:pic>
      <p:pic>
        <p:nvPicPr>
          <p:cNvPr id="11273" name="Picture 9" descr="E:\McClennan Sites\CHR\HandOfGod\HandofGod (extract.me)\Image 489 at frame 6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1124744"/>
            <a:ext cx="6600825" cy="4086225"/>
          </a:xfrm>
          <a:prstGeom prst="rect">
            <a:avLst/>
          </a:prstGeom>
          <a:noFill/>
        </p:spPr>
      </p:pic>
      <p:pic>
        <p:nvPicPr>
          <p:cNvPr id="18" name="Picture 11" descr="E:\McClennan Sites\CHR\HandOfGod\HandofGod (extract.me)\Image 226 at frame 25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12" descr="E:\McClennan Sites\CHR\HandOfGod\HandofGod (extract.me)\Image 219 at frame 2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535085" y="6350400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3" descr="E:\McClennan Sites\CHR\HandOfGod\HandofGod (extract.me)\Image 223 at frame 2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26362" y="6350400"/>
            <a:ext cx="266700" cy="266700"/>
          </a:xfrm>
          <a:prstGeom prst="rect">
            <a:avLst/>
          </a:prstGeom>
          <a:noFill/>
        </p:spPr>
      </p:pic>
      <p:pic>
        <p:nvPicPr>
          <p:cNvPr id="21" name="Picture 14" descr="E:\McClennan Sites\CHR\HandOfGod\HandofGod (extract.me)\Image 220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17639" y="6350400"/>
            <a:ext cx="266700" cy="266700"/>
          </a:xfrm>
          <a:prstGeom prst="rect">
            <a:avLst/>
          </a:prstGeom>
          <a:noFill/>
        </p:spPr>
      </p:pic>
      <p:pic>
        <p:nvPicPr>
          <p:cNvPr id="22" name="Picture 15" descr="E:\McClennan Sites\CHR\HandOfGod\HandofGod (extract.me)\Image 221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608916" y="6350400"/>
            <a:ext cx="266700" cy="266700"/>
          </a:xfrm>
          <a:prstGeom prst="rect">
            <a:avLst/>
          </a:prstGeom>
          <a:noFill/>
        </p:spPr>
      </p:pic>
      <p:pic>
        <p:nvPicPr>
          <p:cNvPr id="23" name="Picture 17" descr="E:\McClennan Sites\CHR\HandOfGod\HandofGod (extract.me)\Image 222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00192" y="6350400"/>
            <a:ext cx="266700" cy="266700"/>
          </a:xfrm>
          <a:prstGeom prst="rect">
            <a:avLst/>
          </a:prstGeom>
          <a:noFill/>
        </p:spPr>
      </p:pic>
      <p:pic>
        <p:nvPicPr>
          <p:cNvPr id="24" name="Picture 2" descr="E:\McClennan Sites\CHR\HandOfGod\HandofGod (extract.me)\Image 239 at frame 27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43808" y="6350400"/>
            <a:ext cx="266700" cy="266700"/>
          </a:xfrm>
          <a:prstGeom prst="rect">
            <a:avLst/>
          </a:prstGeom>
          <a:noFill/>
        </p:spPr>
      </p:pic>
      <p:sp>
        <p:nvSpPr>
          <p:cNvPr id="14" name="Rectangle 13">
            <a:hlinkClick r:id="rId24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52228" name="Picture 4" descr="E:\McClennan Sites\CHR\HandOfGod\HandofGod (extract.me)\Image 317 at frame 3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707904" y="4550628"/>
            <a:ext cx="5052060" cy="1470660"/>
          </a:xfrm>
          <a:prstGeom prst="rect">
            <a:avLst/>
          </a:prstGeom>
          <a:noFill/>
        </p:spPr>
      </p:pic>
      <p:pic>
        <p:nvPicPr>
          <p:cNvPr id="52234" name="Picture 10" descr="E:\McClennan Sites\CHR\HandOfGod\HandofGod (extract.me)\Image 321 at frame 3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444208" y="4077072"/>
            <a:ext cx="853440" cy="929639"/>
          </a:xfrm>
          <a:prstGeom prst="rect">
            <a:avLst/>
          </a:prstGeom>
          <a:noFill/>
        </p:spPr>
      </p:pic>
      <p:pic>
        <p:nvPicPr>
          <p:cNvPr id="30" name="Picture 11" descr="E:\McClennan Sites\CHR\HandOfGod\HandofGod (extract.me)\Image 241 at frame 27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83768" y="5589240"/>
            <a:ext cx="1104900" cy="2286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4067944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5580112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/>
        </p:nvSpPr>
        <p:spPr>
          <a:xfrm>
            <a:off x="6588224" y="5187672"/>
            <a:ext cx="57606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Picture 8" descr="E:\McClennan Sites\CHR\HandOfGod\HandofGod (extract.me)\Image 319 at frame 39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446752" y="4077072"/>
            <a:ext cx="853440" cy="929639"/>
          </a:xfrm>
          <a:prstGeom prst="rect">
            <a:avLst/>
          </a:prstGeom>
          <a:noFill/>
        </p:spPr>
      </p:pic>
      <p:pic>
        <p:nvPicPr>
          <p:cNvPr id="32" name="Picture 6" descr="E:\McClennan Sites\CHR\HandOfGod\HandofGod (extract.me)\Image 318 at frame 39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934584" y="4077072"/>
            <a:ext cx="853440" cy="929639"/>
          </a:xfrm>
          <a:prstGeom prst="rect">
            <a:avLst/>
          </a:prstGeom>
          <a:noFill/>
        </p:spPr>
      </p:pic>
      <p:pic>
        <p:nvPicPr>
          <p:cNvPr id="12290" name="Picture 2" descr="E:\McClennan Sites\CHR\HandOfGod\HandofGod (extract.me)\Image 476 at frame 61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43900" y="397044"/>
            <a:ext cx="3924300" cy="335280"/>
          </a:xfrm>
          <a:prstGeom prst="rect">
            <a:avLst/>
          </a:prstGeom>
          <a:noFill/>
        </p:spPr>
      </p:pic>
      <p:pic>
        <p:nvPicPr>
          <p:cNvPr id="12291" name="Picture 3" descr="E:\McClennan Sites\CHR\HandOfGod\HandofGod (extract.me)\Image 475 at frame 61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51520" y="1156340"/>
            <a:ext cx="1203960" cy="1912620"/>
          </a:xfrm>
          <a:prstGeom prst="rect">
            <a:avLst/>
          </a:prstGeom>
          <a:noFill/>
        </p:spPr>
      </p:pic>
      <p:pic>
        <p:nvPicPr>
          <p:cNvPr id="12292" name="Picture 4" descr="E:\McClennan Sites\CHR\HandOfGod\HandofGod (extract.me)\Image 474 at frame 6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03623" y="1124744"/>
            <a:ext cx="6600825" cy="2771775"/>
          </a:xfrm>
          <a:prstGeom prst="rect">
            <a:avLst/>
          </a:prstGeom>
          <a:noFill/>
        </p:spPr>
      </p:pic>
      <p:pic>
        <p:nvPicPr>
          <p:cNvPr id="17" name="Picture 11" descr="E:\McClennan Sites\CHR\HandOfGod\HandofGod (extract.me)\Image 226 at frame 2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2" descr="E:\McClennan Sites\CHR\HandOfGod\HandofGod (extract.me)\Image 219 at frame 2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35085" y="6350400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13" descr="E:\McClennan Sites\CHR\HandOfGod\HandofGod (extract.me)\Image 223 at frame 2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4226362" y="6350400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14" descr="E:\McClennan Sites\CHR\HandOfGod\HandofGod (extract.me)\Image 220 at frame 25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917639" y="6350400"/>
            <a:ext cx="266700" cy="266700"/>
          </a:xfrm>
          <a:prstGeom prst="rect">
            <a:avLst/>
          </a:prstGeom>
          <a:noFill/>
        </p:spPr>
      </p:pic>
      <p:pic>
        <p:nvPicPr>
          <p:cNvPr id="22" name="Picture 15" descr="E:\McClennan Sites\CHR\HandOfGod\HandofGod (extract.me)\Image 221 at frame 2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608916" y="6350400"/>
            <a:ext cx="266700" cy="266700"/>
          </a:xfrm>
          <a:prstGeom prst="rect">
            <a:avLst/>
          </a:prstGeom>
          <a:noFill/>
        </p:spPr>
      </p:pic>
      <p:pic>
        <p:nvPicPr>
          <p:cNvPr id="25" name="Picture 17" descr="E:\McClennan Sites\CHR\HandOfGod\HandofGod (extract.me)\Image 222 at frame 25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300192" y="6350400"/>
            <a:ext cx="266700" cy="266700"/>
          </a:xfrm>
          <a:prstGeom prst="rect">
            <a:avLst/>
          </a:prstGeom>
          <a:noFill/>
        </p:spPr>
      </p:pic>
      <p:pic>
        <p:nvPicPr>
          <p:cNvPr id="27" name="Picture 2" descr="E:\McClennan Sites\CHR\HandOfGod\HandofGod (extract.me)\Image 239 at frame 27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843808" y="6350400"/>
            <a:ext cx="266700" cy="266700"/>
          </a:xfrm>
          <a:prstGeom prst="rect">
            <a:avLst/>
          </a:prstGeom>
          <a:noFill/>
        </p:spPr>
      </p:pic>
      <p:sp>
        <p:nvSpPr>
          <p:cNvPr id="24" name="Rectangle 23">
            <a:hlinkClick r:id="rId28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6146" name="Picture 2" descr="E:\McClennan Sites\CHR\HandOfGod\HandofGod (extract.me)\Image 85 at frame 1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3742" y="3645024"/>
            <a:ext cx="952500" cy="1143000"/>
          </a:xfrm>
          <a:prstGeom prst="rect">
            <a:avLst/>
          </a:prstGeom>
          <a:noFill/>
        </p:spPr>
      </p:pic>
      <p:pic>
        <p:nvPicPr>
          <p:cNvPr id="6147" name="Picture 3" descr="E:\McClennan Sites\CHR\HandOfGod\HandofGod (extract.me)\Image 84 at frame 1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16407" y="1484784"/>
            <a:ext cx="733425" cy="1143000"/>
          </a:xfrm>
          <a:prstGeom prst="rect">
            <a:avLst/>
          </a:prstGeom>
          <a:noFill/>
        </p:spPr>
      </p:pic>
      <p:pic>
        <p:nvPicPr>
          <p:cNvPr id="6148" name="Picture 4" descr="E:\McClennan Sites\CHR\HandOfGod\HandofGod (extract.me)\Image 86 at frame 1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7068" y="3645024"/>
            <a:ext cx="952500" cy="1143000"/>
          </a:xfrm>
          <a:prstGeom prst="rect">
            <a:avLst/>
          </a:prstGeom>
          <a:noFill/>
        </p:spPr>
      </p:pic>
      <p:pic>
        <p:nvPicPr>
          <p:cNvPr id="6149" name="Picture 5" descr="E:\McClennan Sites\CHR\HandOfGod\HandofGod (extract.me)\Image 87 at frame 1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75847" y="1484784"/>
            <a:ext cx="952500" cy="1143000"/>
          </a:xfrm>
          <a:prstGeom prst="rect">
            <a:avLst/>
          </a:prstGeom>
          <a:noFill/>
        </p:spPr>
      </p:pic>
      <p:pic>
        <p:nvPicPr>
          <p:cNvPr id="6150" name="Picture 6" descr="E:\McClennan Sites\CHR\HandOfGod\HandofGod (extract.me)\Image 89 at frame 11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96127" y="1484784"/>
            <a:ext cx="952500" cy="1143000"/>
          </a:xfrm>
          <a:prstGeom prst="rect">
            <a:avLst/>
          </a:prstGeom>
          <a:noFill/>
        </p:spPr>
      </p:pic>
      <p:pic>
        <p:nvPicPr>
          <p:cNvPr id="6151" name="Picture 7" descr="E:\McClennan Sites\CHR\HandOfGod\HandofGod (extract.me)\Image 88 at frame 11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18516" y="3645024"/>
            <a:ext cx="914400" cy="1104900"/>
          </a:xfrm>
          <a:prstGeom prst="rect">
            <a:avLst/>
          </a:prstGeom>
          <a:noFill/>
        </p:spPr>
      </p:pic>
      <p:pic>
        <p:nvPicPr>
          <p:cNvPr id="6152" name="Picture 8" descr="E:\McClennan Sites\CHR\HandOfGod\HandofGod (extract.me)\Image 90 at frame 1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75656" y="2743686"/>
            <a:ext cx="1158240" cy="624840"/>
          </a:xfrm>
          <a:prstGeom prst="rect">
            <a:avLst/>
          </a:prstGeom>
          <a:noFill/>
        </p:spPr>
      </p:pic>
      <p:pic>
        <p:nvPicPr>
          <p:cNvPr id="6153" name="Picture 9" descr="E:\McClennan Sites\CHR\HandOfGod\HandofGod (extract.me)\Image 91 at frame 1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989824" y="2743686"/>
            <a:ext cx="1158240" cy="624840"/>
          </a:xfrm>
          <a:prstGeom prst="rect">
            <a:avLst/>
          </a:prstGeom>
          <a:noFill/>
        </p:spPr>
      </p:pic>
      <p:pic>
        <p:nvPicPr>
          <p:cNvPr id="6154" name="Picture 10" descr="E:\McClennan Sites\CHR\HandOfGod\HandofGod (extract.me)\Image 92 at frame 1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989824" y="4892392"/>
            <a:ext cx="1158240" cy="624840"/>
          </a:xfrm>
          <a:prstGeom prst="rect">
            <a:avLst/>
          </a:prstGeom>
          <a:noFill/>
        </p:spPr>
      </p:pic>
      <p:pic>
        <p:nvPicPr>
          <p:cNvPr id="6155" name="Picture 11" descr="E:\McClennan Sites\CHR\HandOfGod\HandofGod (extract.me)\Image 93 at frame 11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69544" y="4908396"/>
            <a:ext cx="1158240" cy="464820"/>
          </a:xfrm>
          <a:prstGeom prst="rect">
            <a:avLst/>
          </a:prstGeom>
          <a:noFill/>
        </p:spPr>
      </p:pic>
      <p:pic>
        <p:nvPicPr>
          <p:cNvPr id="6156" name="Picture 12" descr="E:\McClennan Sites\CHR\HandOfGod\HandofGod (extract.me)\Image 95 at frame 1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444208" y="4908396"/>
            <a:ext cx="1158240" cy="464820"/>
          </a:xfrm>
          <a:prstGeom prst="rect">
            <a:avLst/>
          </a:prstGeom>
          <a:noFill/>
        </p:spPr>
      </p:pic>
      <p:pic>
        <p:nvPicPr>
          <p:cNvPr id="6157" name="Picture 13" descr="E:\McClennan Sites\CHR\HandOfGod\HandofGod (extract.me)\Image 96 at frame 11.png"/>
          <p:cNvPicPr>
            <a:picLocks noChangeAspect="1" noChangeArrowheads="1"/>
          </p:cNvPicPr>
          <p:nvPr/>
        </p:nvPicPr>
        <p:blipFill>
          <a:blip r:embed="rId24" cstate="print"/>
          <a:stretch>
            <a:fillRect/>
          </a:stretch>
        </p:blipFill>
        <p:spPr bwMode="auto">
          <a:xfrm>
            <a:off x="251520" y="382176"/>
            <a:ext cx="4343400" cy="647700"/>
          </a:xfrm>
          <a:prstGeom prst="rect">
            <a:avLst/>
          </a:prstGeom>
          <a:noFill/>
        </p:spPr>
      </p:pic>
      <p:pic>
        <p:nvPicPr>
          <p:cNvPr id="6159" name="Picture 15" descr="E:\McClennan Sites\CHR\HandOfGod\HandofGod (extract.me)\Image 94 at frame 11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44208" y="2732152"/>
            <a:ext cx="1158240" cy="624840"/>
          </a:xfrm>
          <a:prstGeom prst="rect">
            <a:avLst/>
          </a:prstGeom>
          <a:noFill/>
        </p:spPr>
      </p:pic>
      <p:pic>
        <p:nvPicPr>
          <p:cNvPr id="6160" name="Picture 16" descr="E:\McClennan Sites\CHR\HandOfGod\HandofGod (extract.me)\Image 62 at frame 7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3556" y="5610572"/>
            <a:ext cx="952500" cy="2667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3314" name="Picture 2" descr="E:\McClennan Sites\CHR\HandOfGod\HandofGod (extract.me)\Image 502 at frame 6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332656"/>
            <a:ext cx="4968240" cy="381000"/>
          </a:xfrm>
          <a:prstGeom prst="rect">
            <a:avLst/>
          </a:prstGeom>
          <a:noFill/>
        </p:spPr>
      </p:pic>
      <p:pic>
        <p:nvPicPr>
          <p:cNvPr id="13315" name="Picture 3" descr="E:\McClennan Sites\CHR\HandOfGod\HandofGod (extract.me)\Image 503 at frame 6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520" y="1125488"/>
            <a:ext cx="1920240" cy="1295400"/>
          </a:xfrm>
          <a:prstGeom prst="rect">
            <a:avLst/>
          </a:prstGeom>
          <a:noFill/>
        </p:spPr>
      </p:pic>
      <p:pic>
        <p:nvPicPr>
          <p:cNvPr id="13316" name="Picture 4" descr="E:\McClennan Sites\CHR\HandOfGod\HandofGod (extract.me)\Image 501 at frame 6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1124744"/>
            <a:ext cx="6600825" cy="2495550"/>
          </a:xfrm>
          <a:prstGeom prst="rect">
            <a:avLst/>
          </a:prstGeom>
          <a:noFill/>
        </p:spPr>
      </p:pic>
      <p:pic>
        <p:nvPicPr>
          <p:cNvPr id="10" name="Picture 11" descr="E:\McClennan Sites\CHR\HandOfGod\HandofGod (extract.me)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1" name="Picture 12" descr="E:\McClennan Sites\CHR\HandOfGod\HandofGod (extract.me)\Image 219 at frame 2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35085" y="6350400"/>
            <a:ext cx="266700" cy="266700"/>
          </a:xfrm>
          <a:prstGeom prst="rect">
            <a:avLst/>
          </a:prstGeom>
          <a:noFill/>
        </p:spPr>
      </p:pic>
      <p:pic>
        <p:nvPicPr>
          <p:cNvPr id="12" name="Picture 13" descr="E:\McClennan Sites\CHR\HandOfGod\HandofGod (extract.me)\Image 223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26362" y="6350400"/>
            <a:ext cx="266700" cy="266700"/>
          </a:xfrm>
          <a:prstGeom prst="rect">
            <a:avLst/>
          </a:prstGeom>
          <a:noFill/>
        </p:spPr>
      </p:pic>
      <p:pic>
        <p:nvPicPr>
          <p:cNvPr id="13" name="Picture 14" descr="E:\McClennan Sites\CHR\HandOfGod\HandofGod (extract.me)\Image 220 at frame 2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4917639" y="6350400"/>
            <a:ext cx="266700" cy="266700"/>
          </a:xfrm>
          <a:prstGeom prst="rect">
            <a:avLst/>
          </a:prstGeom>
          <a:noFill/>
        </p:spPr>
      </p:pic>
      <p:pic>
        <p:nvPicPr>
          <p:cNvPr id="14" name="Picture 15" descr="E:\McClennan Sites\CHR\HandOfGod\HandofGod (extract.me)\Image 221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08916" y="6350400"/>
            <a:ext cx="266700" cy="266700"/>
          </a:xfrm>
          <a:prstGeom prst="rect">
            <a:avLst/>
          </a:prstGeom>
          <a:noFill/>
        </p:spPr>
      </p:pic>
      <p:pic>
        <p:nvPicPr>
          <p:cNvPr id="15" name="Picture 17" descr="E:\McClennan Sites\CHR\HandOfGod\HandofGod (extract.me)\Image 222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00192" y="6350400"/>
            <a:ext cx="266700" cy="266700"/>
          </a:xfrm>
          <a:prstGeom prst="rect">
            <a:avLst/>
          </a:prstGeom>
          <a:noFill/>
        </p:spPr>
      </p:pic>
      <p:pic>
        <p:nvPicPr>
          <p:cNvPr id="17" name="Picture 2" descr="E:\McClennan Sites\CHR\HandOfGod\HandofGod (extract.me)\Image 239 at frame 27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843808" y="6350400"/>
            <a:ext cx="266700" cy="266700"/>
          </a:xfrm>
          <a:prstGeom prst="rect">
            <a:avLst/>
          </a:prstGeom>
          <a:noFill/>
        </p:spPr>
      </p:pic>
      <p:sp>
        <p:nvSpPr>
          <p:cNvPr id="18" name="Rectangle 17">
            <a:hlinkClick r:id="rId23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4340" name="Picture 4" descr="E:\McClennan Sites\CHR\HandOfGod\HandofGod (extract.me)\Image 486 at frame 63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1124744"/>
            <a:ext cx="1478280" cy="1988820"/>
          </a:xfrm>
          <a:prstGeom prst="rect">
            <a:avLst/>
          </a:prstGeom>
          <a:noFill/>
        </p:spPr>
      </p:pic>
      <p:pic>
        <p:nvPicPr>
          <p:cNvPr id="14341" name="Picture 5" descr="E:\McClennan Sites\CHR\HandOfGod\HandofGod (extract.me)\Image 485 at frame 63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09992" y="332656"/>
            <a:ext cx="4968240" cy="381000"/>
          </a:xfrm>
          <a:prstGeom prst="rect">
            <a:avLst/>
          </a:prstGeom>
          <a:noFill/>
        </p:spPr>
      </p:pic>
      <p:pic>
        <p:nvPicPr>
          <p:cNvPr id="14342" name="Picture 6" descr="E:\McClennan Sites\CHR\HandOfGod\HandofGod (extract.me)\Image 484 at frame 6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1124744"/>
            <a:ext cx="6600825" cy="1857375"/>
          </a:xfrm>
          <a:prstGeom prst="rect">
            <a:avLst/>
          </a:prstGeom>
          <a:noFill/>
        </p:spPr>
      </p:pic>
      <p:pic>
        <p:nvPicPr>
          <p:cNvPr id="11" name="Picture 11" descr="E:\McClennan Sites\CHR\HandOfGod\HandofGod (extract.me)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2" name="Picture 12" descr="E:\McClennan Sites\CHR\HandOfGod\HandofGod (extract.me)\Image 219 at frame 2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35085" y="6350400"/>
            <a:ext cx="266700" cy="266700"/>
          </a:xfrm>
          <a:prstGeom prst="rect">
            <a:avLst/>
          </a:prstGeom>
          <a:noFill/>
        </p:spPr>
      </p:pic>
      <p:pic>
        <p:nvPicPr>
          <p:cNvPr id="13" name="Picture 13" descr="E:\McClennan Sites\CHR\HandOfGod\HandofGod (extract.me)\Image 223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26362" y="6350400"/>
            <a:ext cx="266700" cy="266700"/>
          </a:xfrm>
          <a:prstGeom prst="rect">
            <a:avLst/>
          </a:prstGeom>
          <a:noFill/>
        </p:spPr>
      </p:pic>
      <p:pic>
        <p:nvPicPr>
          <p:cNvPr id="14" name="Picture 14" descr="E:\McClennan Sites\CHR\HandOfGod\HandofGod (extract.me)\Image 220 at frame 2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17639" y="6350400"/>
            <a:ext cx="266700" cy="266700"/>
          </a:xfrm>
          <a:prstGeom prst="rect">
            <a:avLst/>
          </a:prstGeom>
          <a:noFill/>
        </p:spPr>
      </p:pic>
      <p:pic>
        <p:nvPicPr>
          <p:cNvPr id="15" name="Picture 15" descr="E:\McClennan Sites\CHR\HandOfGod\HandofGod (extract.me)\Image 221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5608916" y="6350400"/>
            <a:ext cx="266700" cy="266700"/>
          </a:xfrm>
          <a:prstGeom prst="rect">
            <a:avLst/>
          </a:prstGeom>
          <a:noFill/>
        </p:spPr>
      </p:pic>
      <p:pic>
        <p:nvPicPr>
          <p:cNvPr id="17" name="Picture 17" descr="E:\McClennan Sites\CHR\HandOfGod\HandofGod (extract.me)\Image 222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00192" y="6350400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2" descr="E:\McClennan Sites\CHR\HandOfGod\HandofGod (extract.me)\Image 239 at frame 27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843808" y="6350400"/>
            <a:ext cx="266700" cy="266700"/>
          </a:xfrm>
          <a:prstGeom prst="rect">
            <a:avLst/>
          </a:prstGeom>
          <a:noFill/>
        </p:spPr>
      </p:pic>
      <p:sp>
        <p:nvSpPr>
          <p:cNvPr id="19" name="Rectangle 18">
            <a:hlinkClick r:id="rId23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5362" name="Picture 2" descr="E:\McClennan Sites\CHR\HandOfGod\HandofGod (extract.me)\Image 506 at frame 7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09992" y="340276"/>
            <a:ext cx="4968240" cy="381000"/>
          </a:xfrm>
          <a:prstGeom prst="rect">
            <a:avLst/>
          </a:prstGeom>
          <a:noFill/>
        </p:spPr>
      </p:pic>
      <p:pic>
        <p:nvPicPr>
          <p:cNvPr id="15363" name="Picture 3" descr="E:\McClennan Sites\CHR\HandOfGod\HandofGod (extract.me)\Image 507 at frame 7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124744"/>
            <a:ext cx="6600825" cy="1704975"/>
          </a:xfrm>
          <a:prstGeom prst="rect">
            <a:avLst/>
          </a:prstGeom>
          <a:noFill/>
        </p:spPr>
      </p:pic>
      <p:pic>
        <p:nvPicPr>
          <p:cNvPr id="15364" name="Picture 4" descr="E:\McClennan Sites\CHR\HandOfGod\HandofGod (extract.me)\Image 508 at frame 71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520" y="1124744"/>
            <a:ext cx="1691640" cy="1150620"/>
          </a:xfrm>
          <a:prstGeom prst="rect">
            <a:avLst/>
          </a:prstGeom>
          <a:noFill/>
        </p:spPr>
      </p:pic>
      <p:pic>
        <p:nvPicPr>
          <p:cNvPr id="9" name="Picture 11" descr="E:\McClennan Sites\CHR\HandOfGod\HandofGod (extract.me)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0" name="Picture 12" descr="E:\McClennan Sites\CHR\HandOfGod\HandofGod (extract.me)\Image 219 at frame 2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35085" y="6350400"/>
            <a:ext cx="266700" cy="266700"/>
          </a:xfrm>
          <a:prstGeom prst="rect">
            <a:avLst/>
          </a:prstGeom>
          <a:noFill/>
        </p:spPr>
      </p:pic>
      <p:pic>
        <p:nvPicPr>
          <p:cNvPr id="11" name="Picture 13" descr="E:\McClennan Sites\CHR\HandOfGod\HandofGod (extract.me)\Image 223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26362" y="6350400"/>
            <a:ext cx="266700" cy="266700"/>
          </a:xfrm>
          <a:prstGeom prst="rect">
            <a:avLst/>
          </a:prstGeom>
          <a:noFill/>
        </p:spPr>
      </p:pic>
      <p:pic>
        <p:nvPicPr>
          <p:cNvPr id="12" name="Picture 14" descr="E:\McClennan Sites\CHR\HandOfGod\HandofGod (extract.me)\Image 220 at frame 2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17639" y="6350400"/>
            <a:ext cx="266700" cy="266700"/>
          </a:xfrm>
          <a:prstGeom prst="rect">
            <a:avLst/>
          </a:prstGeom>
          <a:noFill/>
        </p:spPr>
      </p:pic>
      <p:pic>
        <p:nvPicPr>
          <p:cNvPr id="13" name="Picture 15" descr="E:\McClennan Sites\CHR\HandOfGod\HandofGod (extract.me)\Image 221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08916" y="6350400"/>
            <a:ext cx="266700" cy="266700"/>
          </a:xfrm>
          <a:prstGeom prst="rect">
            <a:avLst/>
          </a:prstGeom>
          <a:noFill/>
        </p:spPr>
      </p:pic>
      <p:pic>
        <p:nvPicPr>
          <p:cNvPr id="14" name="Picture 17" descr="E:\McClennan Sites\CHR\HandOfGod\HandofGod (extract.me)\Image 222 at frame 2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6300192" y="6350400"/>
            <a:ext cx="266700" cy="266700"/>
          </a:xfrm>
          <a:prstGeom prst="rect">
            <a:avLst/>
          </a:prstGeom>
          <a:noFill/>
        </p:spPr>
      </p:pic>
      <p:pic>
        <p:nvPicPr>
          <p:cNvPr id="15" name="Picture 2" descr="E:\McClennan Sites\CHR\HandOfGod\HandofGod (extract.me)\Image 239 at frame 27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843808" y="6350400"/>
            <a:ext cx="266700" cy="266700"/>
          </a:xfrm>
          <a:prstGeom prst="rect">
            <a:avLst/>
          </a:prstGeom>
          <a:noFill/>
        </p:spPr>
      </p:pic>
      <p:sp>
        <p:nvSpPr>
          <p:cNvPr id="17" name="Rectangle 16">
            <a:hlinkClick r:id="rId23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6386" name="Picture 2" descr="E:\McClennan Sites\CHR\HandOfGod\HandofGod (extract.me)\Image 471 at frame 5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09992" y="332656"/>
            <a:ext cx="4968240" cy="381000"/>
          </a:xfrm>
          <a:prstGeom prst="rect">
            <a:avLst/>
          </a:prstGeom>
          <a:noFill/>
        </p:spPr>
      </p:pic>
      <p:pic>
        <p:nvPicPr>
          <p:cNvPr id="16387" name="Picture 3" descr="E:\McClennan Sites\CHR\HandOfGod\HandofGod (extract.me)\Image 469 at frame 5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4992" y="1124744"/>
            <a:ext cx="6191250" cy="2162175"/>
          </a:xfrm>
          <a:prstGeom prst="rect">
            <a:avLst/>
          </a:prstGeom>
          <a:noFill/>
        </p:spPr>
      </p:pic>
      <p:pic>
        <p:nvPicPr>
          <p:cNvPr id="16388" name="Picture 4" descr="E:\McClennan Sites\CHR\HandOfGod\HandofGod (extract.me)\Image 470 at frame 5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520" y="1124744"/>
            <a:ext cx="1866900" cy="1325880"/>
          </a:xfrm>
          <a:prstGeom prst="rect">
            <a:avLst/>
          </a:prstGeom>
          <a:noFill/>
        </p:spPr>
      </p:pic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7410" name="Picture 2" descr="E:\McClennan Sites\CHR\HandOfGod\HandofGod (extract.me)\Image 537 at frame 7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1083960"/>
            <a:ext cx="1600200" cy="1264920"/>
          </a:xfrm>
          <a:prstGeom prst="rect">
            <a:avLst/>
          </a:prstGeom>
          <a:noFill/>
        </p:spPr>
      </p:pic>
      <p:pic>
        <p:nvPicPr>
          <p:cNvPr id="17411" name="Picture 3" descr="E:\McClennan Sites\CHR\HandOfGod\HandofGod (extract.me)\Image 535 at frame 7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122809"/>
            <a:ext cx="6600825" cy="2162175"/>
          </a:xfrm>
          <a:prstGeom prst="rect">
            <a:avLst/>
          </a:prstGeom>
          <a:noFill/>
        </p:spPr>
      </p:pic>
      <p:pic>
        <p:nvPicPr>
          <p:cNvPr id="17412" name="Picture 4" descr="E:\McClennan Sites\CHR\HandOfGod\HandofGod (extract.me)\Image 536 at frame 7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17612" y="332656"/>
            <a:ext cx="4968240" cy="381000"/>
          </a:xfrm>
          <a:prstGeom prst="rect">
            <a:avLst/>
          </a:prstGeom>
          <a:noFill/>
        </p:spPr>
      </p:pic>
      <p:pic>
        <p:nvPicPr>
          <p:cNvPr id="17" name="Picture 11" descr="E:\McClennan Sites\CHR\HandOfGod\HandofGod (extract.me)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2" descr="E:\McClennan Sites\CHR\HandOfGod\HandofGod (extract.me)\Image 219 at frame 2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89276" y="6350400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13" descr="E:\McClennan Sites\CHR\HandOfGod\HandofGod (extract.me)\Image 223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5380" y="6350400"/>
            <a:ext cx="266700" cy="266700"/>
          </a:xfrm>
          <a:prstGeom prst="rect">
            <a:avLst/>
          </a:prstGeom>
          <a:noFill/>
        </p:spPr>
      </p:pic>
      <p:pic>
        <p:nvPicPr>
          <p:cNvPr id="20" name="Picture 2" descr="E:\McClennan Sites\CHR\HandOfGod\HandofGod (extract.me)\Image 239 at frame 27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3138770" y="6350400"/>
            <a:ext cx="266700" cy="266700"/>
          </a:xfrm>
          <a:prstGeom prst="rect">
            <a:avLst/>
          </a:prstGeom>
          <a:noFill/>
        </p:spPr>
      </p:pic>
      <p:sp>
        <p:nvSpPr>
          <p:cNvPr id="10" name="Rectangle 9">
            <a:hlinkClick r:id="rId1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18434" name="Picture 2" descr="E:\McClennan Sites\CHR\HandOfGod\HandofGod (extract.me)\Image 529 at frame 77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1124744"/>
            <a:ext cx="1546860" cy="2278380"/>
          </a:xfrm>
          <a:prstGeom prst="rect">
            <a:avLst/>
          </a:prstGeom>
          <a:noFill/>
        </p:spPr>
      </p:pic>
      <p:pic>
        <p:nvPicPr>
          <p:cNvPr id="18435" name="Picture 3" descr="E:\McClennan Sites\CHR\HandOfGod\HandofGod (extract.me)\Image 527 at frame 7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117873"/>
            <a:ext cx="6600825" cy="942975"/>
          </a:xfrm>
          <a:prstGeom prst="rect">
            <a:avLst/>
          </a:prstGeom>
          <a:noFill/>
        </p:spPr>
      </p:pic>
      <p:pic>
        <p:nvPicPr>
          <p:cNvPr id="18436" name="Picture 4" descr="E:\McClennan Sites\CHR\HandOfGod\HandofGod (extract.me)\Image 528 at frame 7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2537842"/>
            <a:ext cx="6600825" cy="819150"/>
          </a:xfrm>
          <a:prstGeom prst="rect">
            <a:avLst/>
          </a:prstGeom>
          <a:noFill/>
        </p:spPr>
      </p:pic>
      <p:pic>
        <p:nvPicPr>
          <p:cNvPr id="18437" name="Picture 5" descr="E:\McClennan Sites\CHR\HandOfGod\HandofGod (extract.me)\Image 526 at frame 7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21352" y="340276"/>
            <a:ext cx="4968240" cy="381000"/>
          </a:xfrm>
          <a:prstGeom prst="rect">
            <a:avLst/>
          </a:prstGeom>
          <a:noFill/>
        </p:spPr>
      </p:pic>
      <p:pic>
        <p:nvPicPr>
          <p:cNvPr id="18438" name="Picture GAZ" descr="E:\McClennan Sites\CHR\HandOfGod\HandofGod (extract.me)\Image 533 at frame 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32962"/>
            <a:ext cx="4329416" cy="6238258"/>
          </a:xfrm>
          <a:prstGeom prst="rect">
            <a:avLst/>
          </a:prstGeom>
          <a:noFill/>
        </p:spPr>
      </p:pic>
      <p:pic>
        <p:nvPicPr>
          <p:cNvPr id="18439" name="Picture bgaz" descr="E:\McClennan Sites\CHR\HandOfGod\HandofGod (extract.me)\Image 524 at frame 7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51520" y="5589240"/>
            <a:ext cx="1676400" cy="213360"/>
          </a:xfrm>
          <a:prstGeom prst="rect">
            <a:avLst/>
          </a:prstGeom>
          <a:noFill/>
        </p:spPr>
      </p:pic>
      <p:pic>
        <p:nvPicPr>
          <p:cNvPr id="18440" name="Picture X" descr="E:\McClennan Sites\CHR\HandOfGod\NUMBERS\Image 534 at frame 7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5805264"/>
            <a:ext cx="266700" cy="266700"/>
          </a:xfrm>
          <a:prstGeom prst="rect">
            <a:avLst/>
          </a:prstGeom>
          <a:noFill/>
        </p:spPr>
      </p:pic>
      <p:pic>
        <p:nvPicPr>
          <p:cNvPr id="14" name="Picture 11" descr="E:\McClennan Sites\CHR\HandOfGod\HandofGod (extract.me)\Image 226 at frame 2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7" name="Picture 12" descr="E:\McClennan Sites\CHR\HandOfGod\HandofGod (extract.me)\Image 219 at frame 2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4089276" y="6350400"/>
            <a:ext cx="266700" cy="266700"/>
          </a:xfrm>
          <a:prstGeom prst="rect">
            <a:avLst/>
          </a:prstGeom>
          <a:noFill/>
        </p:spPr>
      </p:pic>
      <p:pic>
        <p:nvPicPr>
          <p:cNvPr id="18" name="Picture 13" descr="E:\McClennan Sites\CHR\HandOfGod\HandofGod (extract.me)\Image 223 at frame 2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25380" y="6350400"/>
            <a:ext cx="266700" cy="266700"/>
          </a:xfrm>
          <a:prstGeom prst="rect">
            <a:avLst/>
          </a:prstGeom>
          <a:noFill/>
        </p:spPr>
      </p:pic>
      <p:pic>
        <p:nvPicPr>
          <p:cNvPr id="19" name="Picture 2" descr="E:\McClennan Sites\CHR\HandOfGod\HandofGod (extract.me)\Image 239 at frame 27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38770" y="6350400"/>
            <a:ext cx="266700" cy="266700"/>
          </a:xfrm>
          <a:prstGeom prst="rect">
            <a:avLst/>
          </a:prstGeom>
          <a:noFill/>
        </p:spPr>
      </p:pic>
      <p:sp>
        <p:nvSpPr>
          <p:cNvPr id="15" name="Rectangle 14">
            <a:hlinkClick r:id="rId21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0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9" name="Picture 11" descr="E:\McClennan Sites\CHR\HandOfGod\HandofGod (extract.me)\Image 226 at frame 2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0" name="Picture 12" descr="E:\McClennan Sites\CHR\HandOfGod\HandofGod (extract.me)\Image 219 at frame 25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276" y="6350400"/>
            <a:ext cx="266700" cy="266700"/>
          </a:xfrm>
          <a:prstGeom prst="rect">
            <a:avLst/>
          </a:prstGeom>
          <a:noFill/>
        </p:spPr>
      </p:pic>
      <p:pic>
        <p:nvPicPr>
          <p:cNvPr id="11" name="Picture 13" descr="E:\McClennan Sites\CHR\HandOfGod\HandofGod (extract.me)\Image 223 at frame 25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025380" y="6350400"/>
            <a:ext cx="266700" cy="266700"/>
          </a:xfrm>
          <a:prstGeom prst="rect">
            <a:avLst/>
          </a:prstGeom>
          <a:noFill/>
        </p:spPr>
      </p:pic>
      <p:pic>
        <p:nvPicPr>
          <p:cNvPr id="15" name="Picture 2" descr="E:\McClennan Sites\CHR\HandOfGod\HandofGod (extract.me)\Image 239 at frame 27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38770" y="6350400"/>
            <a:ext cx="266700" cy="266700"/>
          </a:xfrm>
          <a:prstGeom prst="rect">
            <a:avLst/>
          </a:prstGeom>
          <a:noFill/>
        </p:spPr>
      </p:pic>
      <p:pic>
        <p:nvPicPr>
          <p:cNvPr id="19458" name="Picture 2" descr="E:\McClennan Sites\CHR\HandOfGod\HandofGod (extract.me)\Image 540 at frame 8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19647" y="1117848"/>
            <a:ext cx="6600825" cy="2743200"/>
          </a:xfrm>
          <a:prstGeom prst="rect">
            <a:avLst/>
          </a:prstGeom>
          <a:noFill/>
        </p:spPr>
      </p:pic>
      <p:pic>
        <p:nvPicPr>
          <p:cNvPr id="19459" name="Picture 3" descr="E:\McClennan Sites\CHR\HandOfGod\HandofGod (extract.me)\Image 541 at frame 81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09992" y="340276"/>
            <a:ext cx="4968240" cy="381000"/>
          </a:xfrm>
          <a:prstGeom prst="rect">
            <a:avLst/>
          </a:prstGeom>
          <a:noFill/>
        </p:spPr>
      </p:pic>
      <p:pic>
        <p:nvPicPr>
          <p:cNvPr id="19460" name="Picture 4" descr="E:\McClennan Sites\CHR\HandOfGod\HandofGod (extract.me)\Image 542 at frame 81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51520" y="1124744"/>
            <a:ext cx="1859280" cy="2697480"/>
          </a:xfrm>
          <a:prstGeom prst="rect">
            <a:avLst/>
          </a:prstGeom>
          <a:noFill/>
        </p:spPr>
      </p:pic>
      <p:sp>
        <p:nvSpPr>
          <p:cNvPr id="12" name="Rectangle 11">
            <a:hlinkClick r:id="rId1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E:\McClennan Sites\CHR\HandOfGod\HandofGod (extract.me)\Image 511 at frame 7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157833"/>
            <a:ext cx="6600825" cy="4143375"/>
          </a:xfrm>
          <a:prstGeom prst="rect">
            <a:avLst/>
          </a:prstGeom>
          <a:noFill/>
        </p:spPr>
      </p:pic>
      <p:pic>
        <p:nvPicPr>
          <p:cNvPr id="16" name="Picture 4" descr="E:\McClennan Sites\CHR\HandOfGod\HandofGod (extract.me)\Image 62 at frame 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9" name="Picture 11" descr="E:\McClennan Sites\CHR\HandOfGod\HandofGod (extract.me)\Image 226 at frame 25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0" name="Picture 12" descr="E:\McClennan Sites\CHR\HandOfGod\HandofGod (extract.me)\Image 219 at frame 25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33292" y="6350400"/>
            <a:ext cx="266700" cy="266700"/>
          </a:xfrm>
          <a:prstGeom prst="rect">
            <a:avLst/>
          </a:prstGeom>
          <a:noFill/>
        </p:spPr>
      </p:pic>
      <p:pic>
        <p:nvPicPr>
          <p:cNvPr id="15" name="Picture 2" descr="E:\McClennan Sites\CHR\HandOfGod\HandofGod (extract.me)\Image 239 at frame 27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369196" y="6350400"/>
            <a:ext cx="266700" cy="266700"/>
          </a:xfrm>
          <a:prstGeom prst="rect">
            <a:avLst/>
          </a:prstGeom>
          <a:noFill/>
        </p:spPr>
      </p:pic>
      <p:pic>
        <p:nvPicPr>
          <p:cNvPr id="20482" name="Picture 2" descr="E:\McClennan Sites\CHR\HandOfGod\HandofGod (extract.me)\Image 513 at frame 73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51520" y="1124744"/>
            <a:ext cx="2065020" cy="1569720"/>
          </a:xfrm>
          <a:prstGeom prst="rect">
            <a:avLst/>
          </a:prstGeom>
          <a:noFill/>
        </p:spPr>
      </p:pic>
      <p:pic>
        <p:nvPicPr>
          <p:cNvPr id="20483" name="Picture Play" descr="E:\McClennan Sites\CHR\HandOfGod\HandofGod (extract.me)\Image 515 at frame 73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95536" y="5373216"/>
            <a:ext cx="1524000" cy="419100"/>
          </a:xfrm>
          <a:prstGeom prst="rect">
            <a:avLst/>
          </a:prstGeom>
          <a:noFill/>
        </p:spPr>
      </p:pic>
      <p:pic>
        <p:nvPicPr>
          <p:cNvPr id="20485" name="Picture 5" descr="E:\McClennan Sites\CHR\HandOfGod\HandofGod (extract.me)\Image 512 at frame 73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36280" y="340276"/>
            <a:ext cx="1988820" cy="381000"/>
          </a:xfrm>
          <a:prstGeom prst="rect">
            <a:avLst/>
          </a:prstGeom>
          <a:noFill/>
        </p:spPr>
      </p:pic>
      <p:pic>
        <p:nvPicPr>
          <p:cNvPr id="12" name="lastpos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7" cstate="print"/>
          <a:stretch>
            <a:fillRect/>
          </a:stretch>
        </p:blipFill>
        <p:spPr>
          <a:xfrm>
            <a:off x="2195736" y="5517232"/>
            <a:ext cx="244475" cy="244475"/>
          </a:xfrm>
          <a:prstGeom prst="rect">
            <a:avLst/>
          </a:prstGeom>
        </p:spPr>
      </p:pic>
      <p:sp>
        <p:nvSpPr>
          <p:cNvPr id="11" name="Rectangle 10">
            <a:hlinkClick r:id="rId18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1506" name="Picture 2" descr="E:\McClennan Sites\CHR\HandOfGod\HandofGod (extract.me)\Image 521 at frame 75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62548" y="1124744"/>
            <a:ext cx="1501140" cy="1996440"/>
          </a:xfrm>
          <a:prstGeom prst="rect">
            <a:avLst/>
          </a:prstGeom>
          <a:noFill/>
        </p:spPr>
      </p:pic>
      <p:pic>
        <p:nvPicPr>
          <p:cNvPr id="21507" name="Picture 3" descr="E:\McClennan Sites\CHR\HandOfGod\HandofGod (extract.me)\Image 519 at frame 7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5631" y="1124744"/>
            <a:ext cx="6600825" cy="2009775"/>
          </a:xfrm>
          <a:prstGeom prst="rect">
            <a:avLst/>
          </a:prstGeom>
          <a:noFill/>
        </p:spPr>
      </p:pic>
      <p:pic>
        <p:nvPicPr>
          <p:cNvPr id="21508" name="Picture 4" descr="E:\McClennan Sites\CHR\HandOfGod\HandofGod (extract.me)\Image 520 at frame 75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36592" y="347896"/>
            <a:ext cx="4968240" cy="381000"/>
          </a:xfrm>
          <a:prstGeom prst="rect">
            <a:avLst/>
          </a:prstGeom>
          <a:noFill/>
        </p:spPr>
      </p:pic>
      <p:pic>
        <p:nvPicPr>
          <p:cNvPr id="12" name="Picture 11" descr="E:\McClennan Sites\CHR\HandOfGod\HandofGod (extract.me)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6350400"/>
            <a:ext cx="266700" cy="266700"/>
          </a:xfrm>
          <a:prstGeom prst="rect">
            <a:avLst/>
          </a:prstGeom>
          <a:noFill/>
        </p:spPr>
      </p:pic>
      <p:pic>
        <p:nvPicPr>
          <p:cNvPr id="13" name="Picture 12" descr="E:\McClennan Sites\CHR\HandOfGod\HandofGod (extract.me)\Image 219 at frame 2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4233292" y="6350400"/>
            <a:ext cx="266700" cy="266700"/>
          </a:xfrm>
          <a:prstGeom prst="rect">
            <a:avLst/>
          </a:prstGeom>
          <a:noFill/>
        </p:spPr>
      </p:pic>
      <p:pic>
        <p:nvPicPr>
          <p:cNvPr id="14" name="Picture 2" descr="E:\McClennan Sites\CHR\HandOfGod\HandofGod (extract.me)\Image 239 at frame 27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69196" y="6350400"/>
            <a:ext cx="266700" cy="266700"/>
          </a:xfrm>
          <a:prstGeom prst="rect">
            <a:avLst/>
          </a:prstGeom>
          <a:noFill/>
        </p:spPr>
      </p:pic>
      <p:sp>
        <p:nvSpPr>
          <p:cNvPr id="9" name="Rectangle 8">
            <a:hlinkClick r:id="rId15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2530" name="Picture 2" descr="E:\McClennan Sites\CHR\HandOfGod\HandofGod (extract.me)\Image 545 at frame 8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1655" y="1124744"/>
            <a:ext cx="6600825" cy="2619375"/>
          </a:xfrm>
          <a:prstGeom prst="rect">
            <a:avLst/>
          </a:prstGeom>
          <a:noFill/>
        </p:spPr>
      </p:pic>
      <p:pic>
        <p:nvPicPr>
          <p:cNvPr id="22531" name="Picture 3" descr="E:\McClennan Sites\CHR\HandOfGod\HandofGod (extract.me)\Image 546 at frame 83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832" y="332656"/>
            <a:ext cx="4968240" cy="381000"/>
          </a:xfrm>
          <a:prstGeom prst="rect">
            <a:avLst/>
          </a:prstGeom>
          <a:noFill/>
        </p:spPr>
      </p:pic>
      <p:pic>
        <p:nvPicPr>
          <p:cNvPr id="22532" name="Picture 4" descr="E:\McClennan Sites\CHR\HandOfGod\HandofGod (extract.me)\Image 547 at frame 83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1520" y="1124744"/>
            <a:ext cx="1844040" cy="1249680"/>
          </a:xfrm>
          <a:prstGeom prst="rect">
            <a:avLst/>
          </a:prstGeom>
          <a:noFill/>
        </p:spPr>
      </p:pic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7172" name="Picture 4" descr="E:\McClennan Sites\CHR\HandOfGod\HandofGod (extract.me)\Image 108 at frame 15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852936"/>
            <a:ext cx="914400" cy="1104900"/>
          </a:xfrm>
          <a:prstGeom prst="rect">
            <a:avLst/>
          </a:prstGeom>
          <a:noFill/>
        </p:spPr>
      </p:pic>
      <p:pic>
        <p:nvPicPr>
          <p:cNvPr id="7173" name="Picture 5" descr="E:\McClennan Sites\CHR\HandOfGod\HandofGod (extract.me)\Image 107 at frame 1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1680" y="2852936"/>
            <a:ext cx="933450" cy="1123950"/>
          </a:xfrm>
          <a:prstGeom prst="rect">
            <a:avLst/>
          </a:prstGeom>
          <a:noFill/>
        </p:spPr>
      </p:pic>
      <p:pic>
        <p:nvPicPr>
          <p:cNvPr id="7174" name="Picture 6" descr="E:\McClennan Sites\CHR\HandOfGod\HandofGod (extract.me)\Image 106 at frame 1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10980" y="2852936"/>
            <a:ext cx="914400" cy="1104900"/>
          </a:xfrm>
          <a:prstGeom prst="rect">
            <a:avLst/>
          </a:prstGeom>
          <a:noFill/>
        </p:spPr>
      </p:pic>
      <p:pic>
        <p:nvPicPr>
          <p:cNvPr id="7175" name="Picture 7" descr="E:\McClennan Sites\CHR\HandOfGod\HandofGod (extract.me)\Image 62 at frame 7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23556" y="5589240"/>
            <a:ext cx="952500" cy="266700"/>
          </a:xfrm>
          <a:prstGeom prst="rect">
            <a:avLst/>
          </a:prstGeom>
          <a:noFill/>
        </p:spPr>
      </p:pic>
      <p:pic>
        <p:nvPicPr>
          <p:cNvPr id="7176" name="Picture 8" descr="E:\McClennan Sites\CHR\HandOfGod\HandofGod (extract.me)\Image 112 at frame 15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51520" y="313596"/>
            <a:ext cx="3208020" cy="739140"/>
          </a:xfrm>
          <a:prstGeom prst="rect">
            <a:avLst/>
          </a:prstGeom>
          <a:noFill/>
        </p:spPr>
      </p:pic>
      <p:pic>
        <p:nvPicPr>
          <p:cNvPr id="7177" name="Picture 9" descr="E:\McClennan Sites\CHR\HandOfGod\HandofGod (extract.me)\Image 109 at frame 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3560" y="4028296"/>
            <a:ext cx="1158240" cy="464820"/>
          </a:xfrm>
          <a:prstGeom prst="rect">
            <a:avLst/>
          </a:prstGeom>
          <a:noFill/>
        </p:spPr>
      </p:pic>
      <p:pic>
        <p:nvPicPr>
          <p:cNvPr id="7178" name="Picture 10" descr="E:\McClennan Sites\CHR\HandOfGod\HandofGod (extract.me)\Image 110 at frame 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66964" y="4028296"/>
            <a:ext cx="1158240" cy="464820"/>
          </a:xfrm>
          <a:prstGeom prst="rect">
            <a:avLst/>
          </a:prstGeom>
          <a:noFill/>
        </p:spPr>
      </p:pic>
      <p:pic>
        <p:nvPicPr>
          <p:cNvPr id="7179" name="Picture 11" descr="E:\McClennan Sites\CHR\HandOfGod\HandofGod (extract.me)\Image 111 at frame 15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66088" y="4028296"/>
            <a:ext cx="1158240" cy="6248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3557" name="Picture 5" descr="E:\McClennan Sites\CHR\HandOfGod\HandofGod (extract.me)\Image 392 at frame 49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482611" y="4869160"/>
            <a:ext cx="2529840" cy="1112520"/>
          </a:xfrm>
          <a:prstGeom prst="rect">
            <a:avLst/>
          </a:prstGeom>
          <a:noFill/>
        </p:spPr>
      </p:pic>
      <p:pic>
        <p:nvPicPr>
          <p:cNvPr id="23558" name="Picture 6" descr="E:\McClennan Sites\CHR\HandOfGod\HandofGod (extract.me)\Image 398 at frame 49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4869160"/>
            <a:ext cx="2621280" cy="1112520"/>
          </a:xfrm>
          <a:prstGeom prst="rect">
            <a:avLst/>
          </a:prstGeom>
          <a:noFill/>
        </p:spPr>
      </p:pic>
      <p:pic>
        <p:nvPicPr>
          <p:cNvPr id="23559" name="Picture 7" descr="E:\McClennan Sites\CHR\HandOfGod\HandofGod (extract.me)\Image 408 at frame 49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1560" y="1268760"/>
            <a:ext cx="1905000" cy="2552700"/>
          </a:xfrm>
          <a:prstGeom prst="rect">
            <a:avLst/>
          </a:prstGeom>
          <a:noFill/>
        </p:spPr>
      </p:pic>
      <p:pic>
        <p:nvPicPr>
          <p:cNvPr id="23560" name="Picture 8" descr="E:\McClennan Sites\CHR\HandOfGod\HandofGod (extract.me)\Image 409 at frame 49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804248" y="1268760"/>
            <a:ext cx="1882140" cy="2506980"/>
          </a:xfrm>
          <a:prstGeom prst="rect">
            <a:avLst/>
          </a:prstGeom>
          <a:noFill/>
        </p:spPr>
      </p:pic>
      <p:pic>
        <p:nvPicPr>
          <p:cNvPr id="23561" name="Picture 9" descr="E:\McClennan Sites\CHR\HandOfGod\HandofGod (extract.me)\Image 410 at frame 49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635896" y="1268760"/>
            <a:ext cx="1943100" cy="2590800"/>
          </a:xfrm>
          <a:prstGeom prst="rect">
            <a:avLst/>
          </a:prstGeom>
          <a:noFill/>
        </p:spPr>
      </p:pic>
      <p:pic>
        <p:nvPicPr>
          <p:cNvPr id="23564" name="Picture 12" descr="E:\McClennan Sites\CHR\HandOfGod\HandofGod (extract.me)\Image 417 at frame 49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622262" y="4869160"/>
            <a:ext cx="2270218" cy="1116000"/>
          </a:xfrm>
          <a:prstGeom prst="rect">
            <a:avLst/>
          </a:prstGeom>
          <a:noFill/>
        </p:spPr>
      </p:pic>
      <p:pic>
        <p:nvPicPr>
          <p:cNvPr id="23565" name="Picture 13" descr="E:\McClennan Sites\CHR\HandOfGod\HandofGod (extract.me)\Image 414 at frame 49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51520" y="332656"/>
            <a:ext cx="3840480" cy="723900"/>
          </a:xfrm>
          <a:prstGeom prst="rect">
            <a:avLst/>
          </a:prstGeom>
          <a:noFill/>
        </p:spPr>
      </p:pic>
      <p:pic>
        <p:nvPicPr>
          <p:cNvPr id="19" name="Picture 3" descr="E:\McClennan Sites\CHR\HandOfGod\HandofGod (extract.me)\Image 407 at frame 49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907704" y="4149080"/>
            <a:ext cx="5280660" cy="388620"/>
          </a:xfrm>
          <a:prstGeom prst="rect">
            <a:avLst/>
          </a:prstGeom>
          <a:noFill/>
        </p:spPr>
      </p:pic>
      <p:sp>
        <p:nvSpPr>
          <p:cNvPr id="11" name="Rectangle 10">
            <a:hlinkClick r:id="rId17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3565" name="Picture 13" descr="E:\McClennan Sites\CHR\HandOfGod\HandofGod (extract.me)\Image 414 at frame 4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332656"/>
            <a:ext cx="3840480" cy="723900"/>
          </a:xfrm>
          <a:prstGeom prst="rect">
            <a:avLst/>
          </a:prstGeom>
          <a:noFill/>
        </p:spPr>
      </p:pic>
      <p:pic>
        <p:nvPicPr>
          <p:cNvPr id="24578" name="Picture 50D" descr="E:\McClennan Sites\CHR\HandOfGod\HandofGod (extract.me)\Image 398 at frame 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268761"/>
            <a:ext cx="8640960" cy="3600400"/>
          </a:xfrm>
          <a:prstGeom prst="rect">
            <a:avLst/>
          </a:prstGeom>
          <a:noFill/>
        </p:spPr>
      </p:pic>
      <p:pic>
        <p:nvPicPr>
          <p:cNvPr id="14" name="Picture 3" descr="E:\McClennan Sites\CHR\HandOfGod\HandofGod (extract.me)\Image 413 at frame 4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57912" y="6368752"/>
            <a:ext cx="2682240" cy="228600"/>
          </a:xfrm>
          <a:prstGeom prst="rect">
            <a:avLst/>
          </a:prstGeom>
          <a:noFill/>
        </p:spPr>
      </p:pic>
      <p:pic>
        <p:nvPicPr>
          <p:cNvPr id="15" name="Picture 9" descr="E:\McClennan Sites\CHR\HandOfGod\NUMBERS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9340" y="6362660"/>
            <a:ext cx="266700" cy="266700"/>
          </a:xfrm>
          <a:prstGeom prst="rect">
            <a:avLst/>
          </a:prstGeom>
          <a:noFill/>
        </p:spPr>
      </p:pic>
      <p:sp>
        <p:nvSpPr>
          <p:cNvPr id="11" name="Rectangle 10">
            <a:hlinkClick r:id="rId11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tangle 31"/>
          <p:cNvSpPr/>
          <p:nvPr/>
        </p:nvSpPr>
        <p:spPr>
          <a:xfrm>
            <a:off x="1331640" y="2996952"/>
            <a:ext cx="1224136" cy="1152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32"/>
          <p:cNvSpPr/>
          <p:nvPr/>
        </p:nvSpPr>
        <p:spPr>
          <a:xfrm>
            <a:off x="3131840" y="1844824"/>
            <a:ext cx="1368152" cy="2376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33"/>
          <p:cNvSpPr/>
          <p:nvPr/>
        </p:nvSpPr>
        <p:spPr>
          <a:xfrm>
            <a:off x="4788024" y="1700808"/>
            <a:ext cx="1440160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34"/>
          <p:cNvSpPr/>
          <p:nvPr/>
        </p:nvSpPr>
        <p:spPr>
          <a:xfrm>
            <a:off x="5004048" y="3573016"/>
            <a:ext cx="1512168" cy="9361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34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4355976" y="5340444"/>
            <a:ext cx="3040380" cy="464820"/>
          </a:xfrm>
          <a:prstGeom prst="rect">
            <a:avLst/>
          </a:prstGeom>
          <a:noFill/>
        </p:spPr>
      </p:pic>
      <p:pic>
        <p:nvPicPr>
          <p:cNvPr id="22" name="Picture 33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788024" y="4941168"/>
            <a:ext cx="1859280" cy="342900"/>
          </a:xfrm>
          <a:prstGeom prst="rect">
            <a:avLst/>
          </a:prstGeom>
          <a:noFill/>
        </p:spPr>
      </p:pic>
      <p:pic>
        <p:nvPicPr>
          <p:cNvPr id="23" name="Picture 31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899592" y="4941168"/>
            <a:ext cx="1859280" cy="342900"/>
          </a:xfrm>
          <a:prstGeom prst="rect">
            <a:avLst/>
          </a:prstGeom>
          <a:noFill/>
        </p:spPr>
      </p:pic>
      <p:pic>
        <p:nvPicPr>
          <p:cNvPr id="24" name="Picture 32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987824" y="4941168"/>
            <a:ext cx="1859280" cy="228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3555" name="Picture 3" descr="E:\McClennan Sites\CHR\HandOfGod\HandofGod (extract.me)\Image 413 at frame 4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57912" y="6368752"/>
            <a:ext cx="2682240" cy="228600"/>
          </a:xfrm>
          <a:prstGeom prst="rect">
            <a:avLst/>
          </a:prstGeom>
          <a:noFill/>
        </p:spPr>
      </p:pic>
      <p:pic>
        <p:nvPicPr>
          <p:cNvPr id="23565" name="Picture 13" descr="E:\McClennan Sites\CHR\HandOfGod\HandofGod (extract.me)\Image 414 at frame 49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520" y="332656"/>
            <a:ext cx="3840480" cy="723900"/>
          </a:xfrm>
          <a:prstGeom prst="rect">
            <a:avLst/>
          </a:prstGeom>
          <a:noFill/>
        </p:spPr>
      </p:pic>
      <p:pic>
        <p:nvPicPr>
          <p:cNvPr id="25602" name="Picture 20D" descr="E:\McClennan Sites\CHR\HandOfGod\HandofGod (extract.me)\Image 392 at frame 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268759"/>
            <a:ext cx="8640960" cy="3600401"/>
          </a:xfrm>
          <a:prstGeom prst="rect">
            <a:avLst/>
          </a:prstGeom>
          <a:noFill/>
        </p:spPr>
      </p:pic>
      <p:pic>
        <p:nvPicPr>
          <p:cNvPr id="25609" name="Picture 9" descr="E:\McClennan Sites\CHR\HandOfGod\NUMBERS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9340" y="6362660"/>
            <a:ext cx="266700" cy="266700"/>
          </a:xfrm>
          <a:prstGeom prst="rect">
            <a:avLst/>
          </a:prstGeom>
          <a:noFill/>
        </p:spPr>
      </p:pic>
      <p:sp>
        <p:nvSpPr>
          <p:cNvPr id="12" name="Rectangle 11">
            <a:hlinkClick r:id="rId11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35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04248" y="4941168"/>
            <a:ext cx="1859280" cy="228600"/>
          </a:xfrm>
          <a:prstGeom prst="rect">
            <a:avLst/>
          </a:prstGeom>
          <a:noFill/>
        </p:spPr>
      </p:pic>
      <p:pic>
        <p:nvPicPr>
          <p:cNvPr id="14" name="Picture 34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788024" y="4941168"/>
            <a:ext cx="1859280" cy="228600"/>
          </a:xfrm>
          <a:prstGeom prst="rect">
            <a:avLst/>
          </a:prstGeom>
          <a:noFill/>
        </p:spPr>
      </p:pic>
      <p:pic>
        <p:nvPicPr>
          <p:cNvPr id="15" name="Picture 33" descr="E:\McClennan Sites\CHR\HandOfGod\HandofGod (extract.me)\Image 306 at frame 3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843808" y="5373216"/>
            <a:ext cx="1859280" cy="342900"/>
          </a:xfrm>
          <a:prstGeom prst="rect">
            <a:avLst/>
          </a:prstGeom>
          <a:noFill/>
        </p:spPr>
      </p:pic>
      <p:pic>
        <p:nvPicPr>
          <p:cNvPr id="17" name="Picture 31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23528" y="4941168"/>
            <a:ext cx="1859280" cy="464820"/>
          </a:xfrm>
          <a:prstGeom prst="rect">
            <a:avLst/>
          </a:prstGeom>
          <a:noFill/>
        </p:spPr>
      </p:pic>
      <p:pic>
        <p:nvPicPr>
          <p:cNvPr id="18" name="Picture 32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267744" y="4941168"/>
            <a:ext cx="1859280" cy="342900"/>
          </a:xfrm>
          <a:prstGeom prst="rect">
            <a:avLst/>
          </a:prstGeom>
          <a:noFill/>
        </p:spPr>
      </p:pic>
      <p:sp>
        <p:nvSpPr>
          <p:cNvPr id="19" name="Rectangle 31"/>
          <p:cNvSpPr/>
          <p:nvPr/>
        </p:nvSpPr>
        <p:spPr>
          <a:xfrm>
            <a:off x="611560" y="2708920"/>
            <a:ext cx="2160240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32"/>
          <p:cNvSpPr/>
          <p:nvPr/>
        </p:nvSpPr>
        <p:spPr>
          <a:xfrm>
            <a:off x="2339752" y="3717032"/>
            <a:ext cx="936104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33"/>
          <p:cNvSpPr/>
          <p:nvPr/>
        </p:nvSpPr>
        <p:spPr>
          <a:xfrm>
            <a:off x="3419872" y="2996952"/>
            <a:ext cx="792088" cy="15121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34"/>
          <p:cNvSpPr/>
          <p:nvPr/>
        </p:nvSpPr>
        <p:spPr>
          <a:xfrm>
            <a:off x="5004048" y="1772816"/>
            <a:ext cx="1512168" cy="187220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35"/>
          <p:cNvSpPr/>
          <p:nvPr/>
        </p:nvSpPr>
        <p:spPr>
          <a:xfrm>
            <a:off x="7092280" y="3356992"/>
            <a:ext cx="1152128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E:\McClennan Sites\CHR\HandOfGod\HandofGod (extract.me)\Image 62 at frame 7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5624" y="6383992"/>
            <a:ext cx="762000" cy="213360"/>
          </a:xfrm>
          <a:prstGeom prst="rect">
            <a:avLst/>
          </a:prstGeom>
          <a:noFill/>
        </p:spPr>
      </p:pic>
      <p:pic>
        <p:nvPicPr>
          <p:cNvPr id="23565" name="Picture 12" descr="E:\McClennan Sites\CHR\HandOfGod\HandofGod (extract.me)\Image 414 at frame 4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332656"/>
            <a:ext cx="3840480" cy="723900"/>
          </a:xfrm>
          <a:prstGeom prst="rect">
            <a:avLst/>
          </a:prstGeom>
          <a:noFill/>
        </p:spPr>
      </p:pic>
      <p:pic>
        <p:nvPicPr>
          <p:cNvPr id="26626" name="Picture 5D" descr="E:\McClennan Sites\CHR\HandOfGod\HandofGod (extract.me)\Image 417 at frame 4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268759"/>
            <a:ext cx="8640960" cy="3600401"/>
          </a:xfrm>
          <a:prstGeom prst="rect">
            <a:avLst/>
          </a:prstGeom>
          <a:noFill/>
        </p:spPr>
      </p:pic>
      <p:pic>
        <p:nvPicPr>
          <p:cNvPr id="7" name="Picture 3" descr="E:\McClennan Sites\CHR\HandOfGod\HandofGod (extract.me)\Image 413 at frame 49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57912" y="6368752"/>
            <a:ext cx="2682240" cy="228600"/>
          </a:xfrm>
          <a:prstGeom prst="rect">
            <a:avLst/>
          </a:prstGeom>
          <a:noFill/>
        </p:spPr>
      </p:pic>
      <p:pic>
        <p:nvPicPr>
          <p:cNvPr id="8" name="Picture 9" descr="E:\McClennan Sites\CHR\HandOfGod\NUMBERS\Image 226 at frame 2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9340" y="6362660"/>
            <a:ext cx="266700" cy="266700"/>
          </a:xfrm>
          <a:prstGeom prst="rect">
            <a:avLst/>
          </a:prstGeom>
          <a:noFill/>
        </p:spPr>
      </p:pic>
      <p:sp>
        <p:nvSpPr>
          <p:cNvPr id="12" name="Rectangle 11">
            <a:hlinkClick r:id="rId11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7" descr="E:\McClennan Sites\CHR\HandOfGod\HandofGod (extract.me)\Image 308 at frame 3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660232" y="4941168"/>
            <a:ext cx="2217420" cy="27432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259632" y="2204864"/>
            <a:ext cx="1584176" cy="16561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3995936" y="3212976"/>
            <a:ext cx="1872208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5"/>
          <p:cNvSpPr/>
          <p:nvPr/>
        </p:nvSpPr>
        <p:spPr>
          <a:xfrm>
            <a:off x="3779912" y="1916832"/>
            <a:ext cx="1728192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7"/>
          <p:cNvSpPr/>
          <p:nvPr/>
        </p:nvSpPr>
        <p:spPr>
          <a:xfrm>
            <a:off x="7092280" y="1628800"/>
            <a:ext cx="1440160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16" descr="E:\McClennan Sites\CHR\HandOfGod\HandofGod (extract.me)\Image 307 at frame 3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283968" y="5229200"/>
            <a:ext cx="2217420" cy="228600"/>
          </a:xfrm>
          <a:prstGeom prst="rect">
            <a:avLst/>
          </a:prstGeom>
          <a:noFill/>
        </p:spPr>
      </p:pic>
      <p:pic>
        <p:nvPicPr>
          <p:cNvPr id="22" name="Picture 13" descr="E:\McClennan Sites\CHR\HandOfGod\HandofGod (extract.me)\Image 304 at frame 3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95536" y="4941168"/>
            <a:ext cx="2217420" cy="228600"/>
          </a:xfrm>
          <a:prstGeom prst="rect">
            <a:avLst/>
          </a:prstGeom>
          <a:noFill/>
        </p:spPr>
      </p:pic>
      <p:pic>
        <p:nvPicPr>
          <p:cNvPr id="23" name="Picture 15" descr="E:\McClennan Sites\CHR\HandOfGod\HandofGod (extract.me)\Image 305 at frame 3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203848" y="4941168"/>
            <a:ext cx="2217420" cy="228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8196" name="Picture 4" descr="E:\McClennan Sites\CHR\HandOfGod\HandofGod (extract.me)\Image 62 at frame 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3556" y="6309320"/>
            <a:ext cx="952500" cy="266700"/>
          </a:xfrm>
          <a:prstGeom prst="rect">
            <a:avLst/>
          </a:prstGeom>
          <a:noFill/>
        </p:spPr>
      </p:pic>
      <p:pic>
        <p:nvPicPr>
          <p:cNvPr id="9218" name="Picture 2" descr="E:\McClennan Sites\CHR\HandOfGod\HandofGod (extract.me)\Image 115 at frame 1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313596"/>
            <a:ext cx="3208020" cy="739140"/>
          </a:xfrm>
          <a:prstGeom prst="rect">
            <a:avLst/>
          </a:prstGeom>
          <a:noFill/>
        </p:spPr>
      </p:pic>
      <p:pic>
        <p:nvPicPr>
          <p:cNvPr id="9221" name="Picture 5" descr="E:\McClennan Sites\CHR\HandOfGod\HandofGod (extract.me)\Image 116 at frame 17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99892" y="2119220"/>
            <a:ext cx="1695450" cy="552450"/>
          </a:xfrm>
          <a:prstGeom prst="rect">
            <a:avLst/>
          </a:prstGeom>
          <a:noFill/>
        </p:spPr>
      </p:pic>
      <p:pic>
        <p:nvPicPr>
          <p:cNvPr id="9222" name="Picture 6" descr="E:\McClennan Sites\CHR\HandOfGod\HandofGod (extract.me)\Image 117 at frame 17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32240" y="4700675"/>
            <a:ext cx="1695450" cy="552450"/>
          </a:xfrm>
          <a:prstGeom prst="rect">
            <a:avLst/>
          </a:prstGeom>
          <a:noFill/>
        </p:spPr>
      </p:pic>
      <p:pic>
        <p:nvPicPr>
          <p:cNvPr id="9223" name="Picture 7" descr="E:\McClennan Sites\CHR\HandOfGod\HandofGod (extract.me)\Image 118 at frame 17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544" y="5216966"/>
            <a:ext cx="1695450" cy="552450"/>
          </a:xfrm>
          <a:prstGeom prst="rect">
            <a:avLst/>
          </a:prstGeom>
          <a:noFill/>
        </p:spPr>
      </p:pic>
      <p:pic>
        <p:nvPicPr>
          <p:cNvPr id="9224" name="Picture 8" descr="E:\McClennan Sites\CHR\HandOfGod\HandofGod (extract.me)\Image 119 at frame 17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7544" y="3151802"/>
            <a:ext cx="1695450" cy="552450"/>
          </a:xfrm>
          <a:prstGeom prst="rect">
            <a:avLst/>
          </a:prstGeom>
          <a:noFill/>
        </p:spPr>
      </p:pic>
      <p:pic>
        <p:nvPicPr>
          <p:cNvPr id="9225" name="Picture 9" descr="E:\McClennan Sites\CHR\HandOfGod\HandofGod (extract.me)\Image 120 at frame 17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99892" y="3668093"/>
            <a:ext cx="1695450" cy="552450"/>
          </a:xfrm>
          <a:prstGeom prst="rect">
            <a:avLst/>
          </a:prstGeom>
          <a:noFill/>
        </p:spPr>
      </p:pic>
      <p:pic>
        <p:nvPicPr>
          <p:cNvPr id="9226" name="Picture 10" descr="E:\McClennan Sites\CHR\HandOfGod\HandofGod (extract.me)\Image 121 at frame 17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599892" y="3151802"/>
            <a:ext cx="1695450" cy="552450"/>
          </a:xfrm>
          <a:prstGeom prst="rect">
            <a:avLst/>
          </a:prstGeom>
          <a:noFill/>
        </p:spPr>
      </p:pic>
      <p:pic>
        <p:nvPicPr>
          <p:cNvPr id="9227" name="Picture 11" descr="E:\McClennan Sites\CHR\HandOfGod\HandofGod (extract.me)\Image 122 at frame 17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32240" y="4184384"/>
            <a:ext cx="1695450" cy="552450"/>
          </a:xfrm>
          <a:prstGeom prst="rect">
            <a:avLst/>
          </a:prstGeom>
          <a:noFill/>
        </p:spPr>
      </p:pic>
      <p:pic>
        <p:nvPicPr>
          <p:cNvPr id="9228" name="Picture 12" descr="E:\McClennan Sites\CHR\HandOfGod\HandofGod (extract.me)\Image 123 at frame 17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732240" y="3668093"/>
            <a:ext cx="1695450" cy="552450"/>
          </a:xfrm>
          <a:prstGeom prst="rect">
            <a:avLst/>
          </a:prstGeom>
          <a:noFill/>
        </p:spPr>
      </p:pic>
      <p:pic>
        <p:nvPicPr>
          <p:cNvPr id="9229" name="Picture 13" descr="E:\McClennan Sites\CHR\HandOfGod\HandofGod (extract.me)\Image 124 at frame 17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67544" y="5733256"/>
            <a:ext cx="1695450" cy="552450"/>
          </a:xfrm>
          <a:prstGeom prst="rect">
            <a:avLst/>
          </a:prstGeom>
          <a:noFill/>
        </p:spPr>
      </p:pic>
      <p:pic>
        <p:nvPicPr>
          <p:cNvPr id="9230" name="Picture 14" descr="E:\McClennan Sites\CHR\HandOfGod\HandofGod (extract.me)\Image 125 at frame 17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732240" y="5733256"/>
            <a:ext cx="1695450" cy="552450"/>
          </a:xfrm>
          <a:prstGeom prst="rect">
            <a:avLst/>
          </a:prstGeom>
          <a:noFill/>
        </p:spPr>
      </p:pic>
      <p:pic>
        <p:nvPicPr>
          <p:cNvPr id="9231" name="Picture 15" descr="E:\McClennan Sites\CHR\HandOfGod\HandofGod (extract.me)\Image 126 at frame 17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599892" y="2635511"/>
            <a:ext cx="1695450" cy="552450"/>
          </a:xfrm>
          <a:prstGeom prst="rect">
            <a:avLst/>
          </a:prstGeom>
          <a:noFill/>
        </p:spPr>
      </p:pic>
      <p:pic>
        <p:nvPicPr>
          <p:cNvPr id="9232" name="Picture 16" descr="E:\McClennan Sites\CHR\HandOfGod\HandofGod (extract.me)\Image 127 at frame 17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732240" y="2119220"/>
            <a:ext cx="1695450" cy="552450"/>
          </a:xfrm>
          <a:prstGeom prst="rect">
            <a:avLst/>
          </a:prstGeom>
          <a:noFill/>
        </p:spPr>
      </p:pic>
      <p:pic>
        <p:nvPicPr>
          <p:cNvPr id="9233" name="Picture 17" descr="E:\McClennan Sites\CHR\HandOfGod\HandofGod (extract.me)\Image 128 at frame 17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67544" y="1086638"/>
            <a:ext cx="1695450" cy="552450"/>
          </a:xfrm>
          <a:prstGeom prst="rect">
            <a:avLst/>
          </a:prstGeom>
          <a:noFill/>
        </p:spPr>
      </p:pic>
      <p:pic>
        <p:nvPicPr>
          <p:cNvPr id="9234" name="Picture 18" descr="E:\McClennan Sites\CHR\HandOfGod\HandofGod (extract.me)\Image 129 at frame 17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599892" y="5216966"/>
            <a:ext cx="1695450" cy="552450"/>
          </a:xfrm>
          <a:prstGeom prst="rect">
            <a:avLst/>
          </a:prstGeom>
          <a:noFill/>
        </p:spPr>
      </p:pic>
      <p:pic>
        <p:nvPicPr>
          <p:cNvPr id="9235" name="Picture 19" descr="E:\McClennan Sites\CHR\HandOfGod\HandofGod (extract.me)\Image 130 at frame 17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599892" y="5733256"/>
            <a:ext cx="1695450" cy="552450"/>
          </a:xfrm>
          <a:prstGeom prst="rect">
            <a:avLst/>
          </a:prstGeom>
          <a:noFill/>
        </p:spPr>
      </p:pic>
      <p:pic>
        <p:nvPicPr>
          <p:cNvPr id="9236" name="Picture 20" descr="E:\McClennan Sites\CHR\HandOfGod\HandofGod (extract.me)\Image 131 at frame 17.pn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6732240" y="5216966"/>
            <a:ext cx="1695450" cy="552450"/>
          </a:xfrm>
          <a:prstGeom prst="rect">
            <a:avLst/>
          </a:prstGeom>
          <a:noFill/>
        </p:spPr>
      </p:pic>
      <p:pic>
        <p:nvPicPr>
          <p:cNvPr id="9237" name="Picture 21" descr="E:\McClennan Sites\CHR\HandOfGod\HandofGod (extract.me)\Image 132 at frame 17.pn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599892" y="4700675"/>
            <a:ext cx="1695450" cy="552450"/>
          </a:xfrm>
          <a:prstGeom prst="rect">
            <a:avLst/>
          </a:prstGeom>
          <a:noFill/>
        </p:spPr>
      </p:pic>
      <p:pic>
        <p:nvPicPr>
          <p:cNvPr id="9238" name="Picture 22" descr="E:\McClennan Sites\CHR\HandOfGod\HandofGod (extract.me)\Image 133 at frame 17.pn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67544" y="4700675"/>
            <a:ext cx="1695450" cy="552450"/>
          </a:xfrm>
          <a:prstGeom prst="rect">
            <a:avLst/>
          </a:prstGeom>
          <a:noFill/>
        </p:spPr>
      </p:pic>
      <p:pic>
        <p:nvPicPr>
          <p:cNvPr id="9239" name="Picture 23" descr="E:\McClennan Sites\CHR\HandOfGod\HandofGod (extract.me)\Image 134 at frame 17.pn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67544" y="2635511"/>
            <a:ext cx="1695450" cy="552450"/>
          </a:xfrm>
          <a:prstGeom prst="rect">
            <a:avLst/>
          </a:prstGeom>
          <a:noFill/>
        </p:spPr>
      </p:pic>
      <p:pic>
        <p:nvPicPr>
          <p:cNvPr id="9240" name="Picture 24" descr="E:\McClennan Sites\CHR\HandOfGod\HandofGod (extract.me)\Image 135 at frame 17.pn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6732240" y="1602929"/>
            <a:ext cx="1695450" cy="552450"/>
          </a:xfrm>
          <a:prstGeom prst="rect">
            <a:avLst/>
          </a:prstGeom>
          <a:noFill/>
        </p:spPr>
      </p:pic>
      <p:pic>
        <p:nvPicPr>
          <p:cNvPr id="9241" name="Picture 25" descr="E:\McClennan Sites\CHR\HandOfGod\HandofGod (extract.me)\Image 136 at frame 17.png">
            <a:hlinkClick r:id="rId50" action="ppaction://hlinksldjump"/>
          </p:cNvPr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732240" y="1086638"/>
            <a:ext cx="1695450" cy="552450"/>
          </a:xfrm>
          <a:prstGeom prst="rect">
            <a:avLst/>
          </a:prstGeom>
          <a:noFill/>
        </p:spPr>
      </p:pic>
      <p:pic>
        <p:nvPicPr>
          <p:cNvPr id="9242" name="Picture 26" descr="E:\McClennan Sites\CHR\HandOfGod\HandofGod (extract.me)\Image 137 at frame 17.pn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467544" y="2119220"/>
            <a:ext cx="1695450" cy="552450"/>
          </a:xfrm>
          <a:prstGeom prst="rect">
            <a:avLst/>
          </a:prstGeom>
          <a:noFill/>
        </p:spPr>
      </p:pic>
      <p:pic>
        <p:nvPicPr>
          <p:cNvPr id="9243" name="Picture 27" descr="E:\McClennan Sites\CHR\HandOfGod\HandofGod (extract.me)\Image 138 at frame 17.png">
            <a:hlinkClick r:id="rId54" action="ppaction://hlinksldjump"/>
          </p:cNvPr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6732240" y="3151802"/>
            <a:ext cx="1695450" cy="552450"/>
          </a:xfrm>
          <a:prstGeom prst="rect">
            <a:avLst/>
          </a:prstGeom>
          <a:noFill/>
        </p:spPr>
      </p:pic>
      <p:pic>
        <p:nvPicPr>
          <p:cNvPr id="9244" name="Picture 28" descr="E:\McClennan Sites\CHR\HandOfGod\HandofGod (extract.me)\Image 139 at frame 17.png">
            <a:hlinkClick r:id="rId56" action="ppaction://hlinksldjump"/>
          </p:cNvPr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6732240" y="2635511"/>
            <a:ext cx="1695450" cy="552450"/>
          </a:xfrm>
          <a:prstGeom prst="rect">
            <a:avLst/>
          </a:prstGeom>
          <a:noFill/>
        </p:spPr>
      </p:pic>
      <p:pic>
        <p:nvPicPr>
          <p:cNvPr id="9245" name="Picture 29" descr="E:\McClennan Sites\CHR\HandOfGod\HandofGod (extract.me)\Image 140 at frame 17.png">
            <a:hlinkClick r:id="rId58" action="ppaction://hlinksldjump"/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467544" y="4184384"/>
            <a:ext cx="1695450" cy="552450"/>
          </a:xfrm>
          <a:prstGeom prst="rect">
            <a:avLst/>
          </a:prstGeom>
          <a:noFill/>
        </p:spPr>
      </p:pic>
      <p:pic>
        <p:nvPicPr>
          <p:cNvPr id="9246" name="Picture 30" descr="E:\McClennan Sites\CHR\HandOfGod\HandofGod (extract.me)\Image 141 at frame 17.png">
            <a:hlinkClick r:id="rId60" action="ppaction://hlinksldjump"/>
          </p:cNvPr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467544" y="3668093"/>
            <a:ext cx="1695450" cy="552450"/>
          </a:xfrm>
          <a:prstGeom prst="rect">
            <a:avLst/>
          </a:prstGeom>
          <a:noFill/>
        </p:spPr>
      </p:pic>
      <p:pic>
        <p:nvPicPr>
          <p:cNvPr id="9247" name="Picture 31" descr="E:\McClennan Sites\CHR\HandOfGod\HandofGod (extract.me)\Image 142 at frame 17.png">
            <a:hlinkClick r:id="rId62" action="ppaction://hlinksldjump"/>
          </p:cNvPr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467544" y="1602929"/>
            <a:ext cx="1695450" cy="552450"/>
          </a:xfrm>
          <a:prstGeom prst="rect">
            <a:avLst/>
          </a:prstGeom>
          <a:noFill/>
        </p:spPr>
      </p:pic>
      <p:pic>
        <p:nvPicPr>
          <p:cNvPr id="9248" name="Picture 32" descr="E:\McClennan Sites\CHR\HandOfGod\HandofGod (extract.me)\Image 143 at frame 17.png">
            <a:hlinkClick r:id="rId64" action="ppaction://hlinksldjump"/>
          </p:cNvPr>
          <p:cNvPicPr>
            <a:picLocks noChangeAspect="1" noChangeArrowheads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>
            <a:off x="3599892" y="1602929"/>
            <a:ext cx="1695450" cy="552450"/>
          </a:xfrm>
          <a:prstGeom prst="rect">
            <a:avLst/>
          </a:prstGeom>
          <a:noFill/>
        </p:spPr>
      </p:pic>
      <p:pic>
        <p:nvPicPr>
          <p:cNvPr id="9249" name="Picture 33" descr="E:\McClennan Sites\CHR\HandOfGod\HandofGod (extract.me)\Image 144 at frame 17.png">
            <a:hlinkClick r:id="rId66" action="ppaction://hlinksldjump"/>
          </p:cNvPr>
          <p:cNvPicPr>
            <a:picLocks noChangeAspect="1" noChangeArrowheads="1"/>
          </p:cNvPicPr>
          <p:nvPr/>
        </p:nvPicPr>
        <p:blipFill>
          <a:blip r:embed="rId67" cstate="print"/>
          <a:srcRect/>
          <a:stretch>
            <a:fillRect/>
          </a:stretch>
        </p:blipFill>
        <p:spPr bwMode="auto">
          <a:xfrm>
            <a:off x="3599892" y="1086638"/>
            <a:ext cx="1695450" cy="552450"/>
          </a:xfrm>
          <a:prstGeom prst="rect">
            <a:avLst/>
          </a:prstGeom>
          <a:noFill/>
        </p:spPr>
      </p:pic>
      <p:pic>
        <p:nvPicPr>
          <p:cNvPr id="9250" name="Picture 34" descr="E:\McClennan Sites\CHR\HandOfGod\HandofGod (extract.me)\Image 145 at frame 17.png">
            <a:hlinkClick r:id="rId68" action="ppaction://hlinksldjump"/>
          </p:cNvPr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3599892" y="4184384"/>
            <a:ext cx="1695450" cy="5524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8196" name="Picture 4" descr="E:\McClennan Sites\CHR\HandOfGod\HandofGod (extract.me)\Image 62 at frame 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5589240"/>
            <a:ext cx="952500" cy="266700"/>
          </a:xfrm>
          <a:prstGeom prst="rect">
            <a:avLst/>
          </a:prstGeom>
          <a:noFill/>
        </p:spPr>
      </p:pic>
      <p:pic>
        <p:nvPicPr>
          <p:cNvPr id="10244" name="Picture 4" descr="E:\McClennan Sites\CHR\HandOfGod\HandofGod (extract.me)\Image 148 at frame 19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306368"/>
            <a:ext cx="3208020" cy="739140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2411760" y="1124744"/>
            <a:ext cx="4320480" cy="5184576"/>
          </a:xfrm>
          <a:prstGeom prst="round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4800000" scaled="0"/>
            <a:tileRect/>
          </a:gradFill>
          <a:ln>
            <a:noFill/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bg1"/>
              </a:solidFill>
              <a:hlinkClick r:id="rId1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hlinkClick r:id="rId10"/>
              </a:rPr>
              <a:t>Christian History Research</a:t>
            </a:r>
            <a:endParaRPr lang="en-GB" dirty="0" smtClean="0">
              <a:solidFill>
                <a:schemeClr val="bg1"/>
              </a:solidFill>
            </a:endParaRP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hlinkClick r:id="rId11"/>
              </a:rPr>
              <a:t>The Australian War Memorial</a:t>
            </a:r>
            <a:endParaRPr lang="en-GB" dirty="0" smtClean="0">
              <a:solidFill>
                <a:schemeClr val="bg1"/>
              </a:solidFill>
            </a:endParaRP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hlinkClick r:id="rId12"/>
              </a:rPr>
              <a:t>The Australian Dictionary of Biography</a:t>
            </a:r>
            <a:endParaRPr lang="en-GB" dirty="0" smtClean="0">
              <a:solidFill>
                <a:schemeClr val="bg1"/>
              </a:solidFill>
            </a:endParaRP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hlinkClick r:id="rId13"/>
              </a:rPr>
              <a:t>Wikipedia</a:t>
            </a:r>
            <a:endParaRPr lang="en-GB" dirty="0" smtClean="0">
              <a:solidFill>
                <a:schemeClr val="bg1"/>
              </a:solidFill>
            </a:endParaRP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Also for further study below: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  <a:hlinkClick r:id="rId14"/>
              </a:rPr>
              <a:t>John Flynn: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  <a:hlinkClick r:id="rId14"/>
              </a:rPr>
              <a:t>An Interactive Biography</a:t>
            </a:r>
            <a:endParaRPr lang="en-GB" b="1" dirty="0" smtClean="0">
              <a:solidFill>
                <a:schemeClr val="bg1"/>
              </a:solidFill>
            </a:endParaRPr>
          </a:p>
          <a:p>
            <a:pPr algn="ctr"/>
            <a:endParaRPr lang="en-GB" b="1" dirty="0" smtClean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Produced by</a:t>
            </a:r>
          </a:p>
          <a:p>
            <a:pPr algn="ctr"/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Interactive History</a:t>
            </a:r>
          </a:p>
          <a:p>
            <a:pPr algn="ctr"/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E:\McClennan Sites\CHR\HandOfGod\HandofGod (extract.me)\Image 62 at frame 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3556" y="5877272"/>
            <a:ext cx="952500" cy="2667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8194" name="Picture 2" descr="E:\McClennan Sites\CHR\HandOfGod\HandofGod (extract.me)\Image 99 at frame 1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852936"/>
            <a:ext cx="876300" cy="1171575"/>
          </a:xfrm>
          <a:prstGeom prst="rect">
            <a:avLst/>
          </a:prstGeom>
          <a:noFill/>
        </p:spPr>
      </p:pic>
      <p:pic>
        <p:nvPicPr>
          <p:cNvPr id="8195" name="Picture 3" descr="E:\McClennan Sites\CHR\HandOfGod\HandofGod (extract.me)\Image 100 at frame 1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56726" y="2860556"/>
            <a:ext cx="933450" cy="1123950"/>
          </a:xfrm>
          <a:prstGeom prst="rect">
            <a:avLst/>
          </a:prstGeom>
          <a:noFill/>
        </p:spPr>
      </p:pic>
      <p:pic>
        <p:nvPicPr>
          <p:cNvPr id="8196" name="Picture 4" descr="E:\McClennan Sites\CHR\HandOfGod\HandofGod (extract.me)\Image 62 at frame 7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67944" y="5589240"/>
            <a:ext cx="952500" cy="266700"/>
          </a:xfrm>
          <a:prstGeom prst="rect">
            <a:avLst/>
          </a:prstGeom>
          <a:noFill/>
        </p:spPr>
      </p:pic>
      <p:pic>
        <p:nvPicPr>
          <p:cNvPr id="8197" name="Picture 5" descr="E:\McClennan Sites\CHR\HandOfGod\HandofGod (extract.me)\Image 103 at frame 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211500"/>
            <a:ext cx="4010026" cy="923925"/>
          </a:xfrm>
          <a:prstGeom prst="rect">
            <a:avLst/>
          </a:prstGeom>
          <a:noFill/>
        </p:spPr>
      </p:pic>
      <p:pic>
        <p:nvPicPr>
          <p:cNvPr id="8198" name="Picture 6" descr="E:\McClennan Sites\CHR\HandOfGod\HandofGod (extract.me)\Image 102 at frame 1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36096" y="4100304"/>
            <a:ext cx="1158240" cy="624840"/>
          </a:xfrm>
          <a:prstGeom prst="rect">
            <a:avLst/>
          </a:prstGeom>
          <a:noFill/>
        </p:spPr>
      </p:pic>
      <p:pic>
        <p:nvPicPr>
          <p:cNvPr id="8199" name="Picture 7" descr="E:\McClennan Sites\CHR\HandOfGod\HandofGod (extract.me)\Image 101 at frame 1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9664" y="4044300"/>
            <a:ext cx="1158240" cy="46482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E:\McClennan Sites\CHR\HandOfGod\HandofGod (extract.me)\Image 42 at frame 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669360"/>
            <a:ext cx="3686175" cy="285750"/>
          </a:xfrm>
          <a:prstGeom prst="rect">
            <a:avLst/>
          </a:prstGeom>
          <a:noFill/>
        </p:spPr>
      </p:pic>
      <p:pic>
        <p:nvPicPr>
          <p:cNvPr id="3087" name="Picture 15" descr="E:\McClennan Sites\CHR\HandOfGod\HandofGod (extract.me)\Image 43 at frame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663016"/>
            <a:ext cx="3686175" cy="285750"/>
          </a:xfrm>
          <a:prstGeom prst="rect">
            <a:avLst/>
          </a:prstGeom>
          <a:noFill/>
        </p:spPr>
      </p:pic>
      <p:pic>
        <p:nvPicPr>
          <p:cNvPr id="11266" name="Picture 2" descr="E:\McClennan Sites\CHR\HandOfGod\HandofGod (extract.me)\Image 154 at frame 2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315124"/>
            <a:ext cx="3848100" cy="426720"/>
          </a:xfrm>
          <a:prstGeom prst="rect">
            <a:avLst/>
          </a:prstGeom>
          <a:noFill/>
        </p:spPr>
      </p:pic>
      <p:pic>
        <p:nvPicPr>
          <p:cNvPr id="11267" name="Picture 3" descr="E:\McClennan Sites\CHR\HandOfGod\HandofGod (extract.me)\Image 155 at frame 2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164" y="5157192"/>
            <a:ext cx="952500" cy="266700"/>
          </a:xfrm>
          <a:prstGeom prst="rect">
            <a:avLst/>
          </a:prstGeom>
          <a:noFill/>
        </p:spPr>
      </p:pic>
      <p:pic>
        <p:nvPicPr>
          <p:cNvPr id="11270" name="Picture 6" descr="E:\McClennan Sites\CHR\HandOfGod\HandofGod (extract.me)\Image 158 at frame 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36061" y="1268760"/>
            <a:ext cx="5840395" cy="4363219"/>
          </a:xfrm>
          <a:prstGeom prst="rect">
            <a:avLst/>
          </a:prstGeom>
          <a:noFill/>
        </p:spPr>
      </p:pic>
      <p:pic>
        <p:nvPicPr>
          <p:cNvPr id="8" name="Picture 4" descr="E:\McClennan Sites\CHR\HandOfGod\HandofGod (extract.me)\Image 62 at frame 7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39552" y="6381328"/>
            <a:ext cx="762000" cy="2133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1268760"/>
            <a:ext cx="20162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 smtClean="0">
                <a:solidFill>
                  <a:schemeClr val="bg1"/>
                </a:solidFill>
              </a:rPr>
              <a:t>Explore the timeline like this: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200" dirty="0" smtClean="0">
                <a:solidFill>
                  <a:schemeClr val="bg1"/>
                </a:solidFill>
              </a:rPr>
              <a:t>Click on an image at the bottom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  -or-</a:t>
            </a:r>
          </a:p>
          <a:p>
            <a:pPr>
              <a:buFont typeface="Arial" pitchFamily="34" charset="0"/>
              <a:buChar char="•"/>
            </a:pPr>
            <a:r>
              <a:rPr lang="en-GB" sz="1200" dirty="0" smtClean="0">
                <a:solidFill>
                  <a:schemeClr val="bg1"/>
                </a:solidFill>
              </a:rPr>
              <a:t>Click on the red dots beside the timeline.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200" dirty="0" smtClean="0">
                <a:solidFill>
                  <a:schemeClr val="bg1"/>
                </a:solidFill>
              </a:rPr>
              <a:t>The blue lines on the timeline show spans of time.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200" b="1" dirty="0" smtClean="0">
                <a:solidFill>
                  <a:schemeClr val="bg1"/>
                </a:solidFill>
              </a:rPr>
              <a:t>To return</a:t>
            </a:r>
            <a:r>
              <a:rPr lang="en-GB" sz="1200" dirty="0" smtClean="0">
                <a:solidFill>
                  <a:schemeClr val="bg1"/>
                </a:solidFill>
              </a:rPr>
              <a:t> to the main menu </a:t>
            </a:r>
            <a:r>
              <a:rPr lang="en-GB" sz="1200" b="1" dirty="0" smtClean="0">
                <a:solidFill>
                  <a:schemeClr val="bg1"/>
                </a:solidFill>
              </a:rPr>
              <a:t>click the ‘M’</a:t>
            </a:r>
            <a:r>
              <a:rPr lang="en-GB" sz="1200" dirty="0" smtClean="0">
                <a:solidFill>
                  <a:schemeClr val="bg1"/>
                </a:solidFill>
              </a:rPr>
              <a:t> in the top right corner.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200" b="1" dirty="0" smtClean="0">
                <a:solidFill>
                  <a:schemeClr val="bg1"/>
                </a:solidFill>
              </a:rPr>
              <a:t>Click the ‘TIMELINE’</a:t>
            </a:r>
            <a:r>
              <a:rPr lang="en-GB" sz="1200" dirty="0" smtClean="0">
                <a:solidFill>
                  <a:schemeClr val="bg1"/>
                </a:solidFill>
              </a:rPr>
              <a:t> to begin exploring…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7524328" y="6381328"/>
            <a:ext cx="792088" cy="2160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25400" prstMaterial="matte">
            <a:bevelT w="120650" h="38100" prst="softRound"/>
            <a:extrusionClr>
              <a:schemeClr val="bg1">
                <a:lumMod val="8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b="1" dirty="0" smtClean="0">
                <a:solidFill>
                  <a:schemeClr val="bg1">
                    <a:lumMod val="75000"/>
                  </a:schemeClr>
                </a:solidFill>
              </a:rPr>
              <a:t>index</a:t>
            </a:r>
            <a:endParaRPr lang="en-AU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6594605-83DF-4217-84A5-64DB9AE749D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-no-video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PASSING_SCORE" val="100.000000"/>
  <p:tag name="ISPRING_CURRENT_PLAYER_ID" val="universal-no-video"/>
  <p:tag name="ISPRING_PRESENTATION_TITLE" val="HandofGod"/>
  <p:tag name="ISPRING_FIRST_PUBLISH" val="1"/>
  <p:tag name="ISPRING_PRESENTATION_COURSE_TITLE" val="HandofGod"/>
  <p:tag name="ISPRING_PLAYERS_CUSTOMIZATION_2" val="UEsDBBQAAgAIAH1O7FSIUII3PAMAAFsJAAAdAAAAdW5pdmVyc2FsLW5vLXZpZGVvL3BsYXllci54bWylVltv2jAUfu5+ReR3bCjr2qKEqquE9rBOlVi3vSGTHBKXxM5spyn99fMlCYRLt2oPIHJ8vs/n8p0TwpuXIg+eQSomeIRGeIgC4LFIGE8j9Ph9NrhCN9OwzOkGZJCAiiUrtfF9oDqL0I4BGyIUsCRCFWeWkOYDLgbPLAGBglIyIZneRGg8NFd0F47PUWCAXEUo07qcEFLXNWbK+PNUibyy1ArHoiClBAVcgyQ+mgY4KfX7sURvSlAtwz8QmE8heB/2olgPWI+xkCk5Hw5H5Nf913mcQUEHjCtNeQxo+uHM1XFJ4/W9SKoclDGdhZ56DlrbW63pLNQTNrrigZJxhPz5ogClaAoK5zxFpHVrCVu4h7TWBeXJgtNnllKbykI1Xq5XHYfKhNRxpRvwGjZLQWWy6Oxb95AcRhuucqoyT6Z2s3Dca9ak4bwW9vlYGC6XapkzlZmTXcTWejR80rsyLFxhnQwfWxnOLA8KJPyumITEPf7oFD8cocBGNaOxFnJzZ06NGBsR4E442AsHW1fcKRx3l8y3FMiH3zm5pLGqY9SkugKqKwlNlc5CNyPfqJSuS1MtKwjJntEjSQ8aEp+u70zXhjDTRX7x14ZYr71+PCnB32iIQ/x/P74YmrYUjCfwMmPGRUNhSqzB1N7asC5zbC/s4lHVstiOTc+yVb3p0JMZUE1lCmasE6op2drJCSRIqoxHXMk96M7BKWzG0iw3H32UYP/0FEtB5foowc7BKWwu4vURZGc+hVtKUZvsVFWWZtAP63Z43raC7PWiL8RWfiE5XHdhXCktCvbqVL27BvXECdi8KeCZQT3vjdCgseLSLL9ukm9L1s3x5fDtCe9PZC+Kdj5X6HD52l/9jWstD3YrtPvSGhalt+wtVtBV6Z3aOavKvksCK1rl+m43nv4ud8i9eI+u8WNUP80siXrOXiHIwMowQp+uxiioWWJf36OxKVtHYARj9ljvcmc6cd9K8LYEGBP35L9dKZvXRdNVp4YTrQ+b3jqAn9XPRjOpFBVP9hrn+u+pVW4W5K0E2mV2ObpGQQ4r83Nk/lZoUUbo43mX7PXFdQN1IT34W30c75BOE+1WNMRLvU0ibPbN9A9QSwMEFAACAAgAuwXuVMWLvN51BgAAJBkAACYAAAB1bml2ZXJzYWwtbm8tdmlkZW8vY29tbW9uX21lc3NhZ2VzLmxuZ61ZbW/bNhD+XqD/gTAQYAPatB3QYBgSF7TM2EJkUZXouNkwCIxF20Qk0dOLk+zTfs1+2H7JjpTs2H2BJCdAE0Ry77nj8bnnjvT5p4ckRhuR5VKlF70Pp+97SKRzFcl0edGbssu3v/ZQXvA04rFKxUUvVT30qf/61XnM02XJlwL+fv0KofNE5Dk85n399PSMZHTR8wYhtiwSBPbAISH2bRw6eECccICtq5DRcEBGttvrjxQq4N9KoFuxlGkKQSC1MC/yWEbi/F2N2s0JZYxOQg+7xOn1B6ooVIIGPDsOzcXX9ggzm7rhYArAbtDru3wjl7yAFKLbEuDT/DjsgDBmuyNAxPM5GMhbGcviEQWiKCAXx6I69pD0+sHxGWTU26aPqXXX3E2HNoW0+X6VNQMJKywjqVDKs8wkrgOg5+Ab4oeBRQBUQ1MWBlPPoz4jQ4gQ2JKpWLxdx/wRyRylqkB5uV6rrBARkqnhEz9IcKI6pSa4st0QvJvl1a9tx2Y34YTqVLMySxGQ4cWcuNSfYOcAfbF4AXjPJwFxGWTTG1NGe30vE7lIC5Gh9UoVqgueZlnohvQytOjUZTXh0MnnKQnMxrvTyYD4J7qiTxhlsJ7tR8FJB0fX4Oc7fLoGZ8fxaYYhARPsX1U5sXwCL4bhzGbjXt/KBNe0uZfFCslgnWlNEhsel1W919LZ5G4rdNjzatnYxj3g87sma4tOoPxuQoeOQCvtEYSlkjVPH5GjluqnX87OHj58PPu5E0wAhHIOgZBB+vi+BZDLfOpUmhC65Avstv7dzY5OmWO7QOj6j27WQN1r4Cv8brSb+j6QvGaoHRjB0LlwiBGMG1WiFd8I3Xs2UtwbfYAikFnddvQHcwUv0rKxwoZ0goFEUFfMty1NUCgElWWPbyrZKYuVysBdjiKZ89sYqKV9albpz9dV/VXcUlqqQMAilXCZnja7nrkOxUNDsgmwG4+0WuwWBUgH8IbSG102b8DFfRorHqFFJgCQBoiv17GcV/9zy3sPFLUxCh/PoIcB2akTgH4Nt296fZJGaJhxvdiOKD4OiA8AGc9FdoRtaLhuzBGO424IY3s0duCH6RDGcrmK4afoGodHgAmeaFSKWo5xEMyoP9RJ02rM0Zrn+b3KogOW7u9nE7DtWhQKwWJ74LpX7oCBHxJGvywT86IZDKLEht91XcFSgYAhM2KgSyop8wLKJlnHohAmWqmXwufVnCQWCuorFjA6Ge6Dd1NsjTR38NS1xuGA7STU4WU6X7W0g+L8bn3sV0MJNNnnfGNMNRqMml9AXUAMaRcLegUaeNXF4obAjAi/mmz2hlXQva0obUVvzrXGxI/1IKHZtJGqzOGNTglIk9mR/LSbm4BAX3eZjZ0faGuFup3ElnIjII4sElmjI5B7iwx1UX2e2r+Hl9h2TKf+mnow+Ompj0cbns71aWLO9Z4+wmeRjMxnmvbG/1+l/Bvxopb6k7pLuEPy5aRrPAeN5QcVwYtCJOuiybVOWB3+MVHoEv9hCG2Wfpz/3Uz+IjvzNMWDYDxvew4OC01bdCBaTUE8M1HtN+uFA6nnfgLjim6NMGHE7a3G2u3AprofNp86nuxs9/LgkGGnC9Xe2qU1gKvQsRjBGFJsIg9g0EmgB7W3NSeP/fDNmaO9/YwMAptBz5mJ21wWjZ5NNbfurqaYj2+rexPrQathNnPIwRUHQMYygfijFpjTCdlmoGoQByuZqTKOTPHH8s40CchtmYhvZ+FFphLzNub5VrCqJvXpOVFUi/Mrp16HaWpXwK3356l+j9+kgGAfZhgLu5YefCxd7HFLI6genQmHBdu5Ccoo4cV8Bb14oco0aglUnb+G5BIDWL3kQPCseQSrAb4Ko3qL6re/dQLR4xxIKNmB/eGqQuR/dgbRy9hhVDcXhXgomoGmA0OiIKSXlzDGLRZNFgwPDkM2D22s6nPy1q7lsZnZQP4XOY/yampJVAKvTpv9Mn1ZZ8iCGcPWeALlF5hqU2UGE2cXhC3dLDr14TxXF64FQDA9MFnEApEHrsutC6q+9QFhNie0Xn/CsztQdaZU3Ck2s4G6nIpua3q6ACmLWKadIn9eT9ULZrYX4uHQ3AZBJuGwf1eNEBGcNuf1tVCslq3BrDF2oWl8hSciWXQF9AnZ3fboGw1ze+Aorr+V+O+ff5vsqxvCWpJB9qrnJ9HbfNu2d0+5+T7j/N3e1xv/A1BLAwQUAAIACAC7Be5UFR5gG6MAAAB/AQAANwAAAHVuaXZlcnNhbC1uby12aWRlby9wbGF5YmFja19hbmRfbmF2aWdhdGlvbl9zZXR0aW5ncy54bWx1kEEKgzAQRfeewhsIXYdA16VFqBcYcZRAkgmZUfD2TURtadNl3vs/w4xiFDF+Yl3VtYJZ6CkQRUucUTXvd7YMC169cSCGfMKCvOdKJjcsUWgjMnrZlB7Bcsr/8GN4a2E9P+IjXjDlQmcc6kupsJlc8rCYaWPdGlCPEdOAL5hz6KG3eMO1J4jD4wzsG//VuZs2mx3eaUAdIrkgqvlAVbrXcfQXUEsDBBQAAgAIALsF7lSk88qDmQMAANsQAAAwAAAAdW5pdmVyc2FsLW5vLXZpZGVvL2ZsYXNoX3B1Ymxpc2hpbmdfc2V0dGluZ3MueG1s7VhRb9s2EH73ryA09DFW0qZrF8gOOlvGjCa2EWld8xTQ4tkiQpEaSdl1n/Zr9sP2S3YUbcdekk5pky3A9mDYOt599/HueCc6Ov1UCLIAbbiSneCofRgQkJliXM47wc/p4OBtQIylklGhJHQCqQJy2m1FZTUV3OQJWIuqhiCMNCel7QS5teVJGC6XyzY3pXarSlQW8U07U0VYajAgLeiwFHSFX3ZVggnWCA0A8FMouTbrtlqERB7pXLFKAOEMmUvuNkXFQFCTB6FXm9Lseq5VJVlPCaWJnk87wXe9uH/Uf7XR8VB9XoB0MTFdFDqxPaGMcceCioR/BpIDn+dI9+VxQJac2bz+GTr9KLyNUmP7rVOH0lMYA2nX8AVYyqil/tH7s/DJmo3Ai9hK0oJnKa4Qt/9O0E+vfrqcxBdnw9H7q3Q8PkuHE0+itgn3caJw31GEhFSlM9j6iai1NMuRN9rMqDAQhbuijRp3GaSZ5QuMCfyF5qwSIqnKUmnbtbqCmsaucEvvHphopuTe3t0zmSqBqa1JYZUWU2AjWsBOspNrLgeoeRSQGcZJrDrBuARJEiqxwLilgmdbAFNNjeW2LqzBWvud5lQQxMMTAOQ8CW4o+J1lOdUGdqltVoxLa9b9RVWCkZWqiODXQKwiGOKqwF85kN38k5lWRS3FCrXECI4eFxyWwE7reK0B73N0iS6KCi3xOJQCrPfwa8U/kynMlEZcoAs8PCjnxuO3HwRcUmNuQOmG44vkbNiPr4ajfvzxhdsgZQsqsweCY01BUdonwacrIpXd2GE4MloZqJPCOKvXmuyt/fVp2JY15vmRsrGHr5WAA9djHj3XN8hI/TETfg//R/TykLT/HYHGXnO6qE+5O7k1Mp5vjgnxmLiQYT/ict0DGwBmVCInsSI0w7ZsXM9YcFUZlPju4KHN1zP09lij9dMceyd61Ax0I8jDo5evjl9//+btDyft8I/ffj/4otF6YE0Ede78xOp9cWTdsh0oXbhuwXbsh6M0vnjXS4cfhunlVRp/TPcBak63e3UUujly91hxc+rZTpXJRfyhSXJGGIlGdREnjeDGTbTG75toXfgxONkZgY0oYF+b+4GJnU3wgmMlPFmd/kO19s2vML5Yn6bWnnPgvvWQ/lfj9rzfmZ8ockl8PvxxfNb//8z+WxH0T9u7595lMwrvvA27lYJLXmBY3XvK9grdfX18iNfXO5daLUTb/0Oi2/oTUEsDBBQAAgAIALsF7lQ041DhfgMAAOIMAAAqAAAAdW5pdmVyc2FsLW5vLXZpZGVvL2ZsYXNoX3NraW5fc2V0dGluZ3MueG1slVddT9swFH3nV1TdOx2FrUMKlUpbJLQO0GC8O81ta+HYke2Udb9+1x9p7DahgQgJ33uOfT+Or0Wi3ijvbUEqKvhNf9gfn/V6ybKUErh+gbxgREMvJQrus5v+3Z/Foj9wEMGEfAatKV8rY6lsPYrAtNRa8POl4Br3OedC5oT1x1/u7E8ysMhTLIFhdeWsyBLqY74Nf9zOOlH8GVe3o9n0uo2wFHlB+G4h1uI8Jcu3tRQlz0xol+Zro212BUhG+dvJiBhV+l5DHsU0v5gP58NulEKCUmBCup5NhpPvJ1mMpMD22Y+uflxNOnLqoz5uzAFtSxXVljYaji5HV220gqwhLvJ0PruYXbbjOe4ed+XDuBxBw199MnMU/w7kpzYXRVl8RiOFFGtT0APOyHwnOUyQDK8fEmbX5jtJMAmZg04KUjGaYRuEzJwUv5qvDdxWS/9nOCQSc7elYE+mCQfTwygkZTBeEaYgGVRL51Qb8f5YarxNe0BoqkFPmOITKRWMtSw9qrbVuN/wTnkWgLyhRrwKVuYwdQEHwNhe46fTWztYwvj2tiBACVtvDCKsjTXyAet6hAyMNfLZtOuRs90R/NDjOJUgbonvZlB+x42qj17gBJdVvapV5TUnLcw1V8HR3lBhcpHB2OrqheZgupYMrM2FNDiKKeFkS9dE48P0y+DSnU1GJYMDh5das7ASTTWDJr0tRSkVBoPu11h6DR5HcS+HmugFrHSFjo11U8xzEWrBrjtI3e+3L5xb9zS+Jjf9nMg3kC9CMNXveR7eQCy6e5ePGWZe42sK8p6vREcOFxrC/W2cbWDh7mBXONGaLDc5htSWwb6krrPNDUz8sU2d5WWegpyjIChUioxtDreh6w3DX/1K4R2ymNDidEy9we04oXvBBwavACByuamug1s4T14yTRlsoRoqgcEm3JZZolD+TfkadcWaDCydBOlnUC2UEBc7GgivGFczw3k6iF6TVNnUoplSjfd6qEQDv5qTRq3hiLRrL6VoY/Q3lRCbFdWTlFo8ayK137Re++TJFiac5nYEoSM4vsHjOEyIwpfFOqsyHNnrEMyztd9MVYQGTxvFDNrxsIliPYdT9gXv53glAcIJa41nwRvwE3apIDJ72EOiR6HB7diYIz6bdmDjqM8LnQwCk2tO2JOccmr+OZmWSouc/rN7zaNn6EPIGe6HvvF/UEsDBBQAAgAIALsF7lSxF1ctlAMAAGUQAAAvAAAAdW5pdmVyc2FsLW5vLXZpZGVvL2h0bWxfcHVibGlzaGluZ19zZXR0aW5ncy54bWztWMFy2zYQvesrMOzkaDFO0ib1UPKkEj3RxJY0JpvGJw9ErERMQIAFQCnKqV/TD8uXZEFIshTLLp1aaTvTg0biAvv2Yfdh13R0+rEQZA7acCU7wXH7aUBAZopxOesEv6ZnR68CYiyVjAoloRNIFZDTbisqq4ngJk/AWtxqCMJIc1LaTpBbW56E4WKxaHNTareqRGUR37QzVYSlBgPSgg5LQZf4ZZclmGCF0AAAP4WSK7duq0VI5JEuFKsEEM6QueTuUFS8sYUIQr9rQrMPM60qyXpKKE30bNIJfujF/eP+8/Uej9TnBUiXEtNFozPbE8oYdySoSPgnIDnwWY5sn70IyIIzm9c/Q7c/Cm+j1Nj+5NSh9BSmQNoVfAGWMmqpf/TxLHy0Zm3wJraUtOBZiivEHb8T9NPrN1fj+PJ8MHx7nY5G5+lg7EnUPuEuThTuBoqQkKp0Bps4EbWWZjnyRp8pFQaicNu03sZdAWlm+RxzAl/RnFZCJFVZKm27VldQ09g2bujdARNNldw5u3smEyWwsjUpFGkxATakBeZgfCYDMsXEiGUnGJUgSUIlCopbKni28TDVxFhuayGdrXa/1pwKgmJBxQO5SIKbmP4oWU61gW0u6xXj6ph1f1OVYGSpKiL4ByBWEcxpVeCvHMh2wclUq6K2CmosMYJjxDmHBbDTOkErwLsCXWGIokJPlH8pwPoIv1f8E5nAVGnEBTrHy4J2bjx++0HAJTXmBpSuOT5Jzgf9+How7Mfvn7gDUjanMnsgOIoIitIeBJ8uiVR27YfpyGhloC4K46xea3K29reXYaNjrPMjVWMHXysBR66pPHqtb5CR+mMW/A7+jxjlIWX/KwKNo+Z0Xt9yd3NrZLzfHAviMXEhw1bF5arpNQDMqEROYklohn3YuJ4x56oyaPHdwUObb2fo/VGj9dMMByNG1Ax0I8inx8+ev/jxp5evfj5ph5//+PPoXqfVhBoL6sL5EdW7d0bd8j1TunDdgm35D4ZpfPm6lw7eDdKr6zR+n+4C1Jxu9+oodINj/xxxg+nrMTL55+bI+DJ+16QcQzx7IyXESSO4UZNdo7dNdl36wTfeGnqNKGAnm/kRib1M8IJj7Q+mzO+krr1/pfB75eUFeRh1/ZtTtfci/p+qxqoy+7oWSaDgzuk7ta8DZS2JLwa/jM77B00fb5a//6Do/m76/NPm5XHnbTEK977OttC++6+BbusLUEsDBBQAAgAIALsF7lQB8F2CvAEAAI0GAAAqAAAAdW5pdmVyc2FsLW5vLXZpZGVvL2h0bWxfc2tpbl9zZXR0aW5ncy5qc29ujZRRT8IwEMff/RRkvhqiA534hgwTEh5M9M340G3HWOh6TVsQNH5314HQbjdlfaF/fvtf77q7r4te9QRp0HvofdW/6/2zv681sJpRa7jydd6hl1YPNC8yeC1K4IWAoIFsfl89yt8ngjIORG2a7F6srXb8ArT/LBjXLi4JC0VomtA2lOEHAW4p8NNL7ZDWPiWnzsnaGBT9FIUBYfoCVclqJrh8qh83wwaMG1D/oAuWgmd6G94/xp3kyXH4GMWTkculWEomdnPMsZ+wdJUrXIvsEH9gl0svdxJUdeOrrrC80GZmoGwGnt5Mw2nYTUoFWsMh7igeh+M7EuYsAe4mFA3vh+M/UM+4XdAGvSl0YX7pKIwG0dClJcuhVaXJNL6JBz4mKq9WNVvB95yBrelKRnK2A3WOFcq1POMCpcLcVqSNRnaRKEeWFSLfc/HILpKzh7W2Xd9GPTL6Cars+FVc2+UyrWJ4bVb6XbqfDU7bLYkuLrumzRmjwpDNrhtR59Sc4JRIxUVCk9TLp7nlncY0R4/dv1V5M7UC9YrIq3Fqbwl0NV1AzcQCrcCMYemyrLQqn3d3cpBHT89OsnnOi+8fUEsDBBQAAgAIALsF7lSUE7MiaQAAAG4AAAAlAAAAdW5pdmVyc2FsLW5vLXZpZGVvL2xvY2FsX3NldHRpbmdzLnhtbA3MMQ6DMAxA0Z1TWN4p7daBwMZWltIDWMRFkRwbkYDg9mT7w9Nv+zMKHLylYOrw9XgisM7mgy4Of9NQvxFSJvUkpuxQDaHvqlZsJvlyzgUmWIUu3iaOJTKPFIscdhGo4VNe/8Aem666AVBLAwQUAAIACAC8Be5Uix2w8eoAAAAaEgAAIAAAAHVuaXZlcnNhbC1uby12aWRlby91bml2ZXJzYWwucG5n6wzwc+flkuJiYGDg9fRwCWJgYL7NwMD0ioMNKKJ6wz0BSDEWB7k7Maw7J/MSyGFJd/R1ZGDY2M/9J5EVyOcs8IgsZmAQKgFhxntp8hUMDILrPV0cQyri3l7fyNtgwHDA4N/+Tfxf2jZtcF7asXTbFOUiXaBGhdRtjEAyjQJym+ntZB7PSSqek/qyr3/LYWZgOOB5xgxo9pFRcpQcJUfJUXKUHCVHyVFylBwlR8lRcpQcJUfJoUvWzcwFj3j4ZZ37GfOxPHozL1B0j/FtIClAFjkh6jXbvBnzand8nKcC5DJ4uvq5rHNKaAIAUEsDBBQAAgAIALwF7lReWiK5SQAAAGoAAAAkAAAAdW5pdmVyc2FsLW5vLXZpZGVvL3VuaXZlcnNhbC5wbmcueG1ss7GvyM1RKEstKs7Mz7NVMtQzULK34+WyKShKLctMLVeoAIoZ6RlAgJJCJSq3PDOlJMNWydLMGCGWkZqZnlFiq2RuhFCoDzQSAFBLAQIAABQAAgAIAH1O7FSIUII3PAMAAFsJAAAdAAAAAAAAAAEAAAAAAAAAAAB1bml2ZXJzYWwtbm8tdmlkZW8vcGxheWVyLnhtbFBLAQIAABQAAgAIALsF7lTFi7zedQYAACQZAAAmAAAAAAAAAAEAAAAAAHcDAAB1bml2ZXJzYWwtbm8tdmlkZW8vY29tbW9uX21lc3NhZ2VzLmxuZ1BLAQIAABQAAgAIALsF7lQVHmAbowAAAH8BAAA3AAAAAAAAAAEAAAAAADAKAAB1bml2ZXJzYWwtbm8tdmlkZW8vcGxheWJhY2tfYW5kX25hdmlnYXRpb25fc2V0dGluZ3MueG1sUEsBAgAAFAACAAgAuwXuVKTzyoOZAwAA2xAAADAAAAAAAAAAAQAAAAAAKAsAAHVuaXZlcnNhbC1uby12aWRlby9mbGFzaF9wdWJsaXNoaW5nX3NldHRpbmdzLnhtbFBLAQIAABQAAgAIALsF7lQ041DhfgMAAOIMAAAqAAAAAAAAAAEAAAAAAA8PAAB1bml2ZXJzYWwtbm8tdmlkZW8vZmxhc2hfc2tpbl9zZXR0aW5ncy54bWxQSwECAAAUAAIACAC7Be5UsRdXLZQDAABlEAAALwAAAAAAAAABAAAAAADVEgAAdW5pdmVyc2FsLW5vLXZpZGVvL2h0bWxfcHVibGlzaGluZ19zZXR0aW5ncy54bWxQSwECAAAUAAIACAC7Be5UAfBdgrwBAACNBgAAKgAAAAAAAAABAAAAAAC2FgAAdW5pdmVyc2FsLW5vLXZpZGVvL2h0bWxfc2tpbl9zZXR0aW5ncy5qc29uUEsBAgAAFAACAAgAuwXuVJQTsyJpAAAAbgAAACUAAAAAAAAAAQAAAAAAuhgAAHVuaXZlcnNhbC1uby12aWRlby9sb2NhbF9zZXR0aW5ncy54bWxQSwECAAAUAAIACAC8Be5Uix2w8eoAAAAaEgAAIAAAAAAAAAAAAAAAAABmGQAAdW5pdmVyc2FsLW5vLXZpZGVvL3VuaXZlcnNhbC5wbmdQSwECAAAUAAIACAC8Be5UXloiuUkAAABqAAAAJAAAAAAAAAABAAAAAACOGgAAdW5pdmVyc2FsLW5vLXZpZGVvL3VuaXZlcnNhbC5wbmcueG1sUEsFBgAAAAAKAAoAYgMAABkbAAAAAA=="/>
  <p:tag name="ISPRING_UUID" val="{556DF37A-9850-4211-8665-CDCBA85DB7A8}"/>
  <p:tag name="ISPRING_RESOURCE_FOLDER" val="E:\McClennan Sites\CHR\HandOfGod\HandofGod\"/>
  <p:tag name="ISPRING_PRESENTATION_PATH" val="E:\McClennan Sites\CHR\HandOfGod\HandofGod.pptx"/>
  <p:tag name="ISPRING_PROJECT_VERSION" val="9.3"/>
  <p:tag name="ISPRING_PROJECT_FOLDER_UPDATED" val="1"/>
  <p:tag name="ISPRING_OUTPUT_FOLDER" val="[[&quot;\uFFFD\uFFFD\uFFFD\uFFFD{CAD3EA6F-6F58-4B8A-9D8A-0081DBA57217}&quot;,&quot;E:\\xampp\\htdocs\\chr\\schools-content\\1.-Hand-of-God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3EEC60-C9E2-403E-AC8C-67D59C063C9C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7D93E8-1903-4194-883A-8F98BA600048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EB38B5-9499-459B-B19B-349C7CF89973}:2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677597-2657-4DAD-972F-0DFC76E71AD0}:3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8794D5-9F1E-4567-986B-CC773774E3F4}:30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6A7194-A7BD-4BD9-8E4E-72EFD4D5A959}:30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63276B-5394-4334-897B-C5BA4E3703A1}:3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771F72-49DD-4BFA-8A9C-15D661E893D8}:3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9D8BA5-F129-46B1-8E32-4D4B15192204}:29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ED3121-4580-4462-8865-397B23B8FA03}:2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A44D85-FB89-4127-9D03-DB9E6A260658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496C9-450F-4DFC-AE82-33BA3E7291FB}:2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2EB21-3F8A-4A49-AC38-CBF6D59D1981}:29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F3D88D-4C98-4ED1-9A04-C166ACFFB138}:29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B3C16F-A8C4-49A5-AE3B-BDB80B6D370A}:2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D6260F-50B9-444D-B7AF-E9FF7F70A580}:2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B4AAA8-DF03-4FBA-B73D-8B3C3E7FC913}:29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867661-1F66-4B9E-ABF1-511519DDD71F}:29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06B584-757E-46BA-A0C9-0EC4A31EE326}:2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E62131-DA1B-438C-9D2F-52C7EAC90EB5}:28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CB1F59-CEC7-4ACD-97A5-5B223DBA1092}:2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55C37B-5B6E-475C-AFD6-BA97DB3A99B0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BCF34-7E28-40D0-B2E9-19167E62348C}:28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0B4346-15B0-47AD-BA9D-D4F6E9C16397}:28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B19311-CA9D-4510-82E8-5EAA19EA9EFC}:28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D64BC6-BC39-4AE2-ADDC-7F421FCB24D1}:28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3B3A99-CA64-4391-BF7A-370020898063}:28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E0CEAF-E1C0-44E6-807B-EC1CF4F6E604}:27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777F2F-8C84-4FB2-9F13-DB8B5228E5AC}:36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2088BE-0B43-490A-A099-D06C7D9E26A3}:3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24C16B-7E01-4C02-9AC7-819EF093B6E1}:3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9DCE65-EA51-4929-B780-58E298E96AC0}:3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9A8AAE-396F-4573-BCDA-CC89EBC40D00}:2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A85493-83B6-47DC-B19F-5EC959D38AAC}:35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D9853C-0FF9-4BD9-BE7E-5AE8042E8910}:33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7C24CC-6CD1-412C-8F46-60E1932DF62A}:33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E69C35-3316-4AC0-A0EF-F6E597CE8D13}:34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8AC338-9128-43EA-8F75-9F2F084480E8}:35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8847DC-FC10-49A0-B19F-A5DFAFBC9CF0}:36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C2750D-E61D-4E25-B643-B41F2497FB5C}:36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752C08-BE9F-44E4-925E-1325884461B2}:36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D68522-5877-4F42-BD4C-6C63347DF786}:36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428DCC-47FE-4B97-B5D1-45661E564767}:3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45BD69-8A39-40C0-AAC2-55ACA2AE9D83}:26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ADD779-0976-40C2-9073-F2E1E84B7C78}:36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DFBD3-DC54-4D45-8282-D9745CC814CF}:36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052385-2159-463B-A12D-4493BF97CE6B}:36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F50859-462F-46E6-B9F4-707283A40327}:37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396E5F-D6A7-44EA-BDEE-441D56E4862E}:37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B6C276-9159-499F-8685-AA56D997C437}:36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EB4699-29D1-4B07-8653-7BFB88CFDE58}:37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BCEDFA-536A-420C-8766-5E32B3368018}:37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85D807-6A8A-44DB-8B7F-34999A53BC61}:37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BD1B8E-6D63-46F6-AACA-6E157D522626}:3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5BF49-DF58-4A13-A0FE-64A2E692298F}:26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A3435F-97A4-4D63-9956-F94A6CCB23AF}:38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C05C94-DD6D-46AA-B67A-81B6DBA11F50}:38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70A2E7-52A5-4D95-AC75-3A3CDE19A50B}:38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73E00C-9B36-41D3-8011-56C9B547D4B8}:38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22800F-95E9-4837-96B9-DA85BE9AB420}:38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3F7205-F302-4A28-9C48-457C3E9BC81C}:38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EB48FA-6DFC-48EA-AEDE-A28CA100D9E1}:38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059198-A68A-4BEE-B4E4-BE189C916C88}:39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874AE9-54CD-407E-8077-B97848E529C8}:3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B7D7AC-A1C1-4C37-8AE9-52A07ACB7EB8}:3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05FE1E-1BB3-48ED-8FB3-F7704FA7475C}:26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9E52B0-516D-4EB7-9B69-3796A1A69695}:39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A3E02A-47DB-4BD6-BB44-1FA1D45F81BD}:39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BE0FE-9409-4B22-AE09-F0D63BF433DF}:39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E2F47F-EB56-4EB0-B125-30E721E23D63}:39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7F05CC-32B6-4193-9C8E-8970A8105374}:39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6844E-1253-4D4F-8BE5-421705351625}:26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814610-C58C-4805-992C-E2EA25036A24}:4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34790B-75C6-41CA-8083-E7DDC1916275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5C26C8-0E1C-4AB9-BE76-AAD4F238B997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3394</TotalTime>
  <Words>207</Words>
  <Application>Microsoft Office PowerPoint</Application>
  <PresentationFormat>On-screen Show (4:3)</PresentationFormat>
  <Paragraphs>142</Paragraphs>
  <Slides>75</Slides>
  <Notes>75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HandofGod</dc:title>
  <dc:creator>martin ter wee</dc:creator>
  <cp:lastModifiedBy>martin ter wee</cp:lastModifiedBy>
  <cp:revision>359</cp:revision>
  <dcterms:created xsi:type="dcterms:W3CDTF">2022-07-09T04:19:48Z</dcterms:created>
  <dcterms:modified xsi:type="dcterms:W3CDTF">2022-07-17T03:50:24Z</dcterms:modified>
</cp:coreProperties>
</file>